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29" r:id="rId5"/>
    <p:sldId id="377" r:id="rId6"/>
    <p:sldId id="375" r:id="rId7"/>
    <p:sldId id="374" r:id="rId8"/>
    <p:sldId id="376" r:id="rId9"/>
    <p:sldId id="353" r:id="rId10"/>
    <p:sldId id="368" r:id="rId11"/>
    <p:sldId id="363" r:id="rId12"/>
    <p:sldId id="347" r:id="rId13"/>
    <p:sldId id="366" r:id="rId14"/>
    <p:sldId id="332" r:id="rId15"/>
    <p:sldId id="365" r:id="rId16"/>
    <p:sldId id="367" r:id="rId17"/>
    <p:sldId id="369" r:id="rId18"/>
    <p:sldId id="343" r:id="rId19"/>
    <p:sldId id="344" r:id="rId20"/>
    <p:sldId id="336" r:id="rId21"/>
    <p:sldId id="339" r:id="rId22"/>
    <p:sldId id="340" r:id="rId23"/>
    <p:sldId id="342" r:id="rId24"/>
    <p:sldId id="370" r:id="rId25"/>
    <p:sldId id="361" r:id="rId26"/>
  </p:sldIdLst>
  <p:sldSz cx="9144000" cy="5143500" type="screen16x9"/>
  <p:notesSz cx="6858000" cy="9144000"/>
  <p:defaultTextStyle>
    <a:defPPr>
      <a:defRPr lang="nl-BE"/>
    </a:defPPr>
    <a:lvl1pPr marL="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832"/>
    <a:srgbClr val="3C3C3C"/>
    <a:srgbClr val="0F0081"/>
    <a:srgbClr val="E00A23"/>
    <a:srgbClr val="DD0922"/>
    <a:srgbClr val="6D2077"/>
    <a:srgbClr val="78BE20"/>
    <a:srgbClr val="ED8B00"/>
    <a:srgbClr val="EF463C"/>
    <a:srgbClr val="F4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36" autoAdjust="0"/>
    <p:restoredTop sz="86156" autoAdjust="0"/>
  </p:normalViewPr>
  <p:slideViewPr>
    <p:cSldViewPr snapToGrid="0">
      <p:cViewPr varScale="1">
        <p:scale>
          <a:sx n="114" d="100"/>
          <a:sy n="114" d="100"/>
        </p:scale>
        <p:origin x="2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8A55-2B80-4A5C-897A-9E4B5A46911A}" type="datetimeFigureOut">
              <a:rPr lang="nl-BE" smtClean="0"/>
              <a:t>21/05/2019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59F-C9F4-4AB0-A68B-7E80D21ED1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831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5B9CD-91BE-4ECD-A8F5-751D0AD9A0CE}" type="datetimeFigureOut">
              <a:rPr lang="nl-BE" smtClean="0"/>
              <a:t>21/05/2019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CD19-6EB2-4B13-A315-EEB1AD09EA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5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707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89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3277" y="0"/>
            <a:ext cx="6579046" cy="5150558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72061"/>
              <a:gd name="connsiteY0" fmla="*/ 6854178 h 6876288"/>
              <a:gd name="connsiteX1" fmla="*/ 21879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54178 h 6876288"/>
              <a:gd name="connsiteX1" fmla="*/ 22133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541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061" h="6876288">
                <a:moveTo>
                  <a:pt x="0" y="6866878"/>
                </a:moveTo>
                <a:lnTo>
                  <a:pt x="2175279" y="0"/>
                </a:lnTo>
                <a:lnTo>
                  <a:pt x="8771079" y="0"/>
                </a:lnTo>
                <a:cubicBezTo>
                  <a:pt x="8775659" y="2292096"/>
                  <a:pt x="8762483" y="4584192"/>
                  <a:pt x="8767063" y="6876288"/>
                </a:cubicBezTo>
                <a:lnTo>
                  <a:pt x="0" y="6866878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3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112" y="2065523"/>
            <a:ext cx="2490927" cy="1355360"/>
          </a:xfrm>
        </p:spPr>
        <p:txBody>
          <a:bodyPr anchor="b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nl-BE" sz="2400" kern="12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 STYLE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8F9A6-0FE3-774A-9B7E-4DF5A582D1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7" y="350007"/>
            <a:ext cx="2110455" cy="37955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8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5" y="-7116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6126389" cy="994172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6126389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2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Right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69"/>
            <a:ext cx="2424379" cy="5176330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4" y="377006"/>
            <a:ext cx="967091" cy="3671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42974" y="1729047"/>
            <a:ext cx="5572125" cy="212898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9795" y="1476067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91028" y="4092340"/>
            <a:ext cx="2843213" cy="642938"/>
          </a:xfr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None/>
              <a:defRPr sz="1200" b="0" cap="all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44643" y="4092340"/>
            <a:ext cx="2843213" cy="642938"/>
          </a:xfr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42973" y="1413124"/>
            <a:ext cx="5572125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3671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Right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69"/>
            <a:ext cx="2424379" cy="5176330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4219797" cy="704340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4" y="377006"/>
            <a:ext cx="967091" cy="3671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12327" y="1622678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490714" y="4092340"/>
            <a:ext cx="2843213" cy="642938"/>
          </a:xfr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882553" y="1622678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8375" y="1566395"/>
            <a:ext cx="2492829" cy="2841817"/>
          </a:xfrm>
        </p:spPr>
        <p:txBody>
          <a:bodyPr t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038600" y="1576402"/>
            <a:ext cx="2492829" cy="2453442"/>
          </a:xfrm>
        </p:spPr>
        <p:txBody>
          <a:bodyPr t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- Left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4120" y="-7933"/>
            <a:ext cx="2758365" cy="5164750"/>
          </a:xfrm>
          <a:custGeom>
            <a:avLst/>
            <a:gdLst>
              <a:gd name="connsiteX0" fmla="*/ 0 w 3941763"/>
              <a:gd name="connsiteY0" fmla="*/ 6858000 h 6858000"/>
              <a:gd name="connsiteX1" fmla="*/ 985441 w 3941763"/>
              <a:gd name="connsiteY1" fmla="*/ 0 h 6858000"/>
              <a:gd name="connsiteX2" fmla="*/ 2956322 w 3941763"/>
              <a:gd name="connsiteY2" fmla="*/ 0 h 6858000"/>
              <a:gd name="connsiteX3" fmla="*/ 3941763 w 3941763"/>
              <a:gd name="connsiteY3" fmla="*/ 6858000 h 6858000"/>
              <a:gd name="connsiteX4" fmla="*/ 0 w 3941763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3941763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26653 w 3986131"/>
              <a:gd name="connsiteY1" fmla="*/ 17755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35491 w 3959478"/>
              <a:gd name="connsiteY0" fmla="*/ 6858000 h 6858000"/>
              <a:gd name="connsiteX1" fmla="*/ 0 w 3959478"/>
              <a:gd name="connsiteY1" fmla="*/ 17755 h 6858000"/>
              <a:gd name="connsiteX2" fmla="*/ 3959478 w 3959478"/>
              <a:gd name="connsiteY2" fmla="*/ 0 h 6858000"/>
              <a:gd name="connsiteX3" fmla="*/ 2654481 w 3959478"/>
              <a:gd name="connsiteY3" fmla="*/ 6858000 h 6858000"/>
              <a:gd name="connsiteX4" fmla="*/ 35491 w 3959478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8857 w 3977233"/>
              <a:gd name="connsiteY0" fmla="*/ 6875755 h 6875755"/>
              <a:gd name="connsiteX1" fmla="*/ 0 w 3977233"/>
              <a:gd name="connsiteY1" fmla="*/ 17755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192842 w 3977233"/>
              <a:gd name="connsiteY3" fmla="*/ 6866878 h 6875755"/>
              <a:gd name="connsiteX4" fmla="*/ 8857 w 3977233"/>
              <a:gd name="connsiteY4" fmla="*/ 6875755 h 6875755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10579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851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19605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5 w 3987981"/>
              <a:gd name="connsiteY4" fmla="*/ 6885483 h 6885483"/>
              <a:gd name="connsiteX0" fmla="*/ 19606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6 w 3987981"/>
              <a:gd name="connsiteY4" fmla="*/ 6885483 h 6885483"/>
              <a:gd name="connsiteX0" fmla="*/ 19606 w 3987981"/>
              <a:gd name="connsiteY0" fmla="*/ 6886333 h 6886333"/>
              <a:gd name="connsiteX1" fmla="*/ 0 w 3987981"/>
              <a:gd name="connsiteY1" fmla="*/ 0 h 6886333"/>
              <a:gd name="connsiteX2" fmla="*/ 3987981 w 3987981"/>
              <a:gd name="connsiteY2" fmla="*/ 850 h 6886333"/>
              <a:gd name="connsiteX3" fmla="*/ 2203590 w 3987981"/>
              <a:gd name="connsiteY3" fmla="*/ 6877456 h 6886333"/>
              <a:gd name="connsiteX4" fmla="*/ 19606 w 3987981"/>
              <a:gd name="connsiteY4" fmla="*/ 6886333 h 68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981" h="6886333">
                <a:moveTo>
                  <a:pt x="19606" y="6886333"/>
                </a:moveTo>
                <a:cubicBezTo>
                  <a:pt x="16654" y="4600333"/>
                  <a:pt x="2952" y="2286000"/>
                  <a:pt x="0" y="0"/>
                </a:cubicBezTo>
                <a:lnTo>
                  <a:pt x="3987981" y="850"/>
                </a:lnTo>
                <a:lnTo>
                  <a:pt x="2203590" y="6877456"/>
                </a:lnTo>
                <a:lnTo>
                  <a:pt x="19606" y="688633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977" y="1570899"/>
            <a:ext cx="4970004" cy="2402388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1042" y="1664991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67" y="2975298"/>
            <a:ext cx="672246" cy="218163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11042" y="654048"/>
            <a:ext cx="4212772" cy="688252"/>
          </a:xfrm>
        </p:spPr>
        <p:txBody>
          <a:bodyPr lIns="0" tIns="0" r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911042" y="286150"/>
            <a:ext cx="6000750" cy="368300"/>
          </a:xfrm>
        </p:spPr>
        <p:txBody>
          <a:bodyPr lIns="0" rIns="0"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406037" y="4201886"/>
            <a:ext cx="4494020" cy="451130"/>
          </a:xfr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CLICK HERE TO ADD MASTER STYLE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02D8C8-B2E4-49AA-B9DF-CE3B5006E2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FDB0D768-D756-4906-907B-53B31763C1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4799793"/>
            <a:ext cx="1272053" cy="259253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  <a:gd name="connsiteX0" fmla="*/ 3175 w 1219200"/>
              <a:gd name="connsiteY0" fmla="*/ 0 h 353728"/>
              <a:gd name="connsiteX1" fmla="*/ 1219200 w 1219200"/>
              <a:gd name="connsiteY1" fmla="*/ 1303 h 353728"/>
              <a:gd name="connsiteX2" fmla="*/ 1219200 w 1219200"/>
              <a:gd name="connsiteY2" fmla="*/ 353728 h 353728"/>
              <a:gd name="connsiteX3" fmla="*/ 0 w 1219200"/>
              <a:gd name="connsiteY3" fmla="*/ 353728 h 353728"/>
              <a:gd name="connsiteX4" fmla="*/ 3175 w 1219200"/>
              <a:gd name="connsiteY4" fmla="*/ 0 h 353728"/>
              <a:gd name="connsiteX0" fmla="*/ 3175 w 1219200"/>
              <a:gd name="connsiteY0" fmla="*/ 0 h 353728"/>
              <a:gd name="connsiteX1" fmla="*/ 1162050 w 1219200"/>
              <a:gd name="connsiteY1" fmla="*/ 5781 h 353728"/>
              <a:gd name="connsiteX2" fmla="*/ 1219200 w 1219200"/>
              <a:gd name="connsiteY2" fmla="*/ 353728 h 353728"/>
              <a:gd name="connsiteX3" fmla="*/ 0 w 1219200"/>
              <a:gd name="connsiteY3" fmla="*/ 353728 h 353728"/>
              <a:gd name="connsiteX4" fmla="*/ 3175 w 1219200"/>
              <a:gd name="connsiteY4" fmla="*/ 0 h 353728"/>
              <a:gd name="connsiteX0" fmla="*/ 3175 w 1219200"/>
              <a:gd name="connsiteY0" fmla="*/ 7653 h 361381"/>
              <a:gd name="connsiteX1" fmla="*/ 1162050 w 1219200"/>
              <a:gd name="connsiteY1" fmla="*/ 0 h 361381"/>
              <a:gd name="connsiteX2" fmla="*/ 1219200 w 1219200"/>
              <a:gd name="connsiteY2" fmla="*/ 361381 h 361381"/>
              <a:gd name="connsiteX3" fmla="*/ 0 w 1219200"/>
              <a:gd name="connsiteY3" fmla="*/ 361381 h 361381"/>
              <a:gd name="connsiteX4" fmla="*/ 3175 w 1219200"/>
              <a:gd name="connsiteY4" fmla="*/ 7653 h 361381"/>
              <a:gd name="connsiteX0" fmla="*/ 3175 w 1219200"/>
              <a:gd name="connsiteY0" fmla="*/ 0 h 353728"/>
              <a:gd name="connsiteX1" fmla="*/ 1162050 w 1219200"/>
              <a:gd name="connsiteY1" fmla="*/ 1303 h 353728"/>
              <a:gd name="connsiteX2" fmla="*/ 1219200 w 1219200"/>
              <a:gd name="connsiteY2" fmla="*/ 353728 h 353728"/>
              <a:gd name="connsiteX3" fmla="*/ 0 w 1219200"/>
              <a:gd name="connsiteY3" fmla="*/ 353728 h 353728"/>
              <a:gd name="connsiteX4" fmla="*/ 3175 w 1219200"/>
              <a:gd name="connsiteY4" fmla="*/ 0 h 353728"/>
              <a:gd name="connsiteX0" fmla="*/ 140 w 1222515"/>
              <a:gd name="connsiteY0" fmla="*/ 3175 h 352425"/>
              <a:gd name="connsiteX1" fmla="*/ 1165365 w 1222515"/>
              <a:gd name="connsiteY1" fmla="*/ 0 h 352425"/>
              <a:gd name="connsiteX2" fmla="*/ 1222515 w 1222515"/>
              <a:gd name="connsiteY2" fmla="*/ 352425 h 352425"/>
              <a:gd name="connsiteX3" fmla="*/ 3315 w 1222515"/>
              <a:gd name="connsiteY3" fmla="*/ 352425 h 352425"/>
              <a:gd name="connsiteX4" fmla="*/ 140 w 1222515"/>
              <a:gd name="connsiteY4" fmla="*/ 3175 h 352425"/>
              <a:gd name="connsiteX0" fmla="*/ 3175 w 1219200"/>
              <a:gd name="connsiteY0" fmla="*/ 3175 h 352425"/>
              <a:gd name="connsiteX1" fmla="*/ 116205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3175 w 1219200"/>
              <a:gd name="connsiteY4" fmla="*/ 3175 h 352425"/>
              <a:gd name="connsiteX0" fmla="*/ 3175 w 1306429"/>
              <a:gd name="connsiteY0" fmla="*/ 3175 h 352425"/>
              <a:gd name="connsiteX1" fmla="*/ 1306429 w 1306429"/>
              <a:gd name="connsiteY1" fmla="*/ 0 h 352425"/>
              <a:gd name="connsiteX2" fmla="*/ 1219200 w 1306429"/>
              <a:gd name="connsiteY2" fmla="*/ 352425 h 352425"/>
              <a:gd name="connsiteX3" fmla="*/ 0 w 1306429"/>
              <a:gd name="connsiteY3" fmla="*/ 352425 h 352425"/>
              <a:gd name="connsiteX4" fmla="*/ 3175 w 1306429"/>
              <a:gd name="connsiteY4" fmla="*/ 3175 h 352425"/>
              <a:gd name="connsiteX0" fmla="*/ 3175 w 1313304"/>
              <a:gd name="connsiteY0" fmla="*/ 0 h 349250"/>
              <a:gd name="connsiteX1" fmla="*/ 1313304 w 1313304"/>
              <a:gd name="connsiteY1" fmla="*/ 6087 h 349250"/>
              <a:gd name="connsiteX2" fmla="*/ 1219200 w 1313304"/>
              <a:gd name="connsiteY2" fmla="*/ 349250 h 349250"/>
              <a:gd name="connsiteX3" fmla="*/ 0 w 1313304"/>
              <a:gd name="connsiteY3" fmla="*/ 349250 h 349250"/>
              <a:gd name="connsiteX4" fmla="*/ 3175 w 1313304"/>
              <a:gd name="connsiteY4" fmla="*/ 0 h 349250"/>
              <a:gd name="connsiteX0" fmla="*/ 3175 w 1272053"/>
              <a:gd name="connsiteY0" fmla="*/ 0 h 349250"/>
              <a:gd name="connsiteX1" fmla="*/ 1272053 w 1272053"/>
              <a:gd name="connsiteY1" fmla="*/ 15348 h 349250"/>
              <a:gd name="connsiteX2" fmla="*/ 1219200 w 1272053"/>
              <a:gd name="connsiteY2" fmla="*/ 349250 h 349250"/>
              <a:gd name="connsiteX3" fmla="*/ 0 w 1272053"/>
              <a:gd name="connsiteY3" fmla="*/ 349250 h 349250"/>
              <a:gd name="connsiteX4" fmla="*/ 3175 w 1272053"/>
              <a:gd name="connsiteY4" fmla="*/ 0 h 349250"/>
              <a:gd name="connsiteX0" fmla="*/ 3175 w 1272053"/>
              <a:gd name="connsiteY0" fmla="*/ 0 h 349250"/>
              <a:gd name="connsiteX1" fmla="*/ 1272053 w 1272053"/>
              <a:gd name="connsiteY1" fmla="*/ 10151 h 349250"/>
              <a:gd name="connsiteX2" fmla="*/ 1219200 w 1272053"/>
              <a:gd name="connsiteY2" fmla="*/ 349250 h 349250"/>
              <a:gd name="connsiteX3" fmla="*/ 0 w 1272053"/>
              <a:gd name="connsiteY3" fmla="*/ 349250 h 349250"/>
              <a:gd name="connsiteX4" fmla="*/ 3175 w 1272053"/>
              <a:gd name="connsiteY4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2053" h="349250">
                <a:moveTo>
                  <a:pt x="3175" y="0"/>
                </a:moveTo>
                <a:lnTo>
                  <a:pt x="1272053" y="10151"/>
                </a:lnTo>
                <a:lnTo>
                  <a:pt x="1219200" y="349250"/>
                </a:lnTo>
                <a:lnTo>
                  <a:pt x="0" y="349250"/>
                </a:lnTo>
                <a:cubicBezTo>
                  <a:pt x="1058" y="231341"/>
                  <a:pt x="2117" y="117909"/>
                  <a:pt x="317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lIns="91440" rIns="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23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enter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ezoid 10"/>
          <p:cNvSpPr/>
          <p:nvPr userDrawn="1"/>
        </p:nvSpPr>
        <p:spPr>
          <a:xfrm flipV="1">
            <a:off x="2" y="1290776"/>
            <a:ext cx="4068192" cy="1915200"/>
          </a:xfrm>
          <a:custGeom>
            <a:avLst/>
            <a:gdLst>
              <a:gd name="connsiteX0" fmla="*/ 0 w 4216893"/>
              <a:gd name="connsiteY0" fmla="*/ 2432484 h 2432484"/>
              <a:gd name="connsiteX1" fmla="*/ 608121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  <a:gd name="connsiteX0" fmla="*/ 0 w 4216893"/>
              <a:gd name="connsiteY0" fmla="*/ 2432484 h 2432484"/>
              <a:gd name="connsiteX1" fmla="*/ 4440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893" h="2432484">
                <a:moveTo>
                  <a:pt x="0" y="2432484"/>
                </a:moveTo>
                <a:lnTo>
                  <a:pt x="4440" y="0"/>
                </a:lnTo>
                <a:lnTo>
                  <a:pt x="3608772" y="0"/>
                </a:lnTo>
                <a:lnTo>
                  <a:pt x="4216893" y="2432484"/>
                </a:lnTo>
                <a:lnTo>
                  <a:pt x="0" y="2432484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487077" y="1290775"/>
            <a:ext cx="5658580" cy="1921305"/>
          </a:xfrm>
          <a:custGeom>
            <a:avLst/>
            <a:gdLst>
              <a:gd name="connsiteX0" fmla="*/ 0 w 6767512"/>
              <a:gd name="connsiteY0" fmla="*/ 2547937 h 2547937"/>
              <a:gd name="connsiteX1" fmla="*/ 63698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6767512"/>
              <a:gd name="connsiteY0" fmla="*/ 2547937 h 2547937"/>
              <a:gd name="connsiteX1" fmla="*/ 2442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7548747"/>
              <a:gd name="connsiteY0" fmla="*/ 2565692 h 2565692"/>
              <a:gd name="connsiteX1" fmla="*/ 805659 w 7548747"/>
              <a:gd name="connsiteY1" fmla="*/ 0 h 2565692"/>
              <a:gd name="connsiteX2" fmla="*/ 6911763 w 7548747"/>
              <a:gd name="connsiteY2" fmla="*/ 0 h 2565692"/>
              <a:gd name="connsiteX3" fmla="*/ 7548747 w 7548747"/>
              <a:gd name="connsiteY3" fmla="*/ 2547937 h 2565692"/>
              <a:gd name="connsiteX4" fmla="*/ 0 w 7548747"/>
              <a:gd name="connsiteY4" fmla="*/ 2565692 h 2565692"/>
              <a:gd name="connsiteX0" fmla="*/ 0 w 7550955"/>
              <a:gd name="connsiteY0" fmla="*/ 2565692 h 2565692"/>
              <a:gd name="connsiteX1" fmla="*/ 805659 w 7550955"/>
              <a:gd name="connsiteY1" fmla="*/ 0 h 2565692"/>
              <a:gd name="connsiteX2" fmla="*/ 7550955 w 7550955"/>
              <a:gd name="connsiteY2" fmla="*/ 0 h 2565692"/>
              <a:gd name="connsiteX3" fmla="*/ 7548747 w 7550955"/>
              <a:gd name="connsiteY3" fmla="*/ 2547937 h 2565692"/>
              <a:gd name="connsiteX4" fmla="*/ 0 w 7550955"/>
              <a:gd name="connsiteY4" fmla="*/ 2565692 h 2565692"/>
              <a:gd name="connsiteX0" fmla="*/ 0 w 7550955"/>
              <a:gd name="connsiteY0" fmla="*/ 2547937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47937 h 2547937"/>
              <a:gd name="connsiteX0" fmla="*/ 0 w 7550955"/>
              <a:gd name="connsiteY0" fmla="*/ 2530182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96781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61270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9832"/>
              <a:gd name="connsiteY0" fmla="*/ 2547938 h 2547938"/>
              <a:gd name="connsiteX1" fmla="*/ 770147 w 7559832"/>
              <a:gd name="connsiteY1" fmla="*/ 0 h 2547938"/>
              <a:gd name="connsiteX2" fmla="*/ 7559832 w 7559832"/>
              <a:gd name="connsiteY2" fmla="*/ 0 h 2547938"/>
              <a:gd name="connsiteX3" fmla="*/ 7557624 w 7559832"/>
              <a:gd name="connsiteY3" fmla="*/ 2547937 h 2547938"/>
              <a:gd name="connsiteX4" fmla="*/ 0 w 7559832"/>
              <a:gd name="connsiteY4" fmla="*/ 2547938 h 2547938"/>
              <a:gd name="connsiteX0" fmla="*/ 0 w 7559832"/>
              <a:gd name="connsiteY0" fmla="*/ 2547938 h 2556814"/>
              <a:gd name="connsiteX1" fmla="*/ 770147 w 7559832"/>
              <a:gd name="connsiteY1" fmla="*/ 0 h 2556814"/>
              <a:gd name="connsiteX2" fmla="*/ 7559832 w 7559832"/>
              <a:gd name="connsiteY2" fmla="*/ 0 h 2556814"/>
              <a:gd name="connsiteX3" fmla="*/ 7557624 w 7559832"/>
              <a:gd name="connsiteY3" fmla="*/ 2556814 h 2556814"/>
              <a:gd name="connsiteX4" fmla="*/ 0 w 7559832"/>
              <a:gd name="connsiteY4" fmla="*/ 2547938 h 2556814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8878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6189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61896 h 2565692"/>
              <a:gd name="connsiteX0" fmla="*/ 0 w 7559832"/>
              <a:gd name="connsiteY0" fmla="*/ 2566976 h 2570772"/>
              <a:gd name="connsiteX1" fmla="*/ 779025 w 7559832"/>
              <a:gd name="connsiteY1" fmla="*/ 0 h 2570772"/>
              <a:gd name="connsiteX2" fmla="*/ 7559832 w 7559832"/>
              <a:gd name="connsiteY2" fmla="*/ 5080 h 2570772"/>
              <a:gd name="connsiteX3" fmla="*/ 7557624 w 7559832"/>
              <a:gd name="connsiteY3" fmla="*/ 2570772 h 2570772"/>
              <a:gd name="connsiteX4" fmla="*/ 0 w 7559832"/>
              <a:gd name="connsiteY4" fmla="*/ 2566976 h 2570772"/>
              <a:gd name="connsiteX0" fmla="*/ 0 w 7569992"/>
              <a:gd name="connsiteY0" fmla="*/ 2577136 h 2577136"/>
              <a:gd name="connsiteX1" fmla="*/ 789185 w 7569992"/>
              <a:gd name="connsiteY1" fmla="*/ 0 h 2577136"/>
              <a:gd name="connsiteX2" fmla="*/ 7569992 w 7569992"/>
              <a:gd name="connsiteY2" fmla="*/ 5080 h 2577136"/>
              <a:gd name="connsiteX3" fmla="*/ 7567784 w 7569992"/>
              <a:gd name="connsiteY3" fmla="*/ 2570772 h 2577136"/>
              <a:gd name="connsiteX4" fmla="*/ 0 w 7569992"/>
              <a:gd name="connsiteY4" fmla="*/ 2577136 h 257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992" h="2577136">
                <a:moveTo>
                  <a:pt x="0" y="2577136"/>
                </a:moveTo>
                <a:lnTo>
                  <a:pt x="789185" y="0"/>
                </a:lnTo>
                <a:lnTo>
                  <a:pt x="7569992" y="5080"/>
                </a:lnTo>
                <a:lnTo>
                  <a:pt x="7567784" y="2570772"/>
                </a:lnTo>
                <a:lnTo>
                  <a:pt x="0" y="2577136"/>
                </a:lnTo>
                <a:close/>
              </a:path>
            </a:pathLst>
          </a:custGeom>
        </p:spPr>
        <p:txBody>
          <a:bodyPr/>
          <a:lstStyle>
            <a:lvl1pPr marL="1095375" indent="-184150">
              <a:tabLst/>
              <a:defRPr/>
            </a:lvl1pPr>
          </a:lstStyle>
          <a:p>
            <a:pPr lvl="0"/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48552"/>
            <a:ext cx="2503885" cy="1404937"/>
          </a:xfr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737"/>
              </a:spcBef>
              <a:buNone/>
              <a:defRPr b="1" cap="all" baseline="0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0B562-91EF-409F-B3F6-3FDAC7CCD51D}"/>
              </a:ext>
            </a:extLst>
          </p:cNvPr>
          <p:cNvCxnSpPr/>
          <p:nvPr userDrawn="1"/>
        </p:nvCxnSpPr>
        <p:spPr>
          <a:xfrm>
            <a:off x="2" y="3339355"/>
            <a:ext cx="34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632" y="3440118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87017" y="3390848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87017" y="3773647"/>
            <a:ext cx="3254940" cy="888309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813087" y="3440118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970472" y="3390848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70472" y="3773647"/>
            <a:ext cx="3254940" cy="888309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2837265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5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-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761090" y="1625672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1090" y="3332206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afbeelding 12"/>
          <p:cNvSpPr>
            <a:spLocks noGrp="1"/>
          </p:cNvSpPr>
          <p:nvPr>
            <p:ph type="pic" sz="quarter" idx="12"/>
          </p:nvPr>
        </p:nvSpPr>
        <p:spPr>
          <a:xfrm>
            <a:off x="4871654" y="1576402"/>
            <a:ext cx="2971658" cy="285274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8475" y="157640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8475" y="195920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8475" y="327695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8475" y="365975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624112" y="4044447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761090" y="1625672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61090" y="3332206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8475" y="157640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8475" y="195920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8475" y="327695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8475" y="365975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44545" y="1625672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844545" y="3332206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001930" y="157640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001930" y="195920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001930" y="3276952"/>
            <a:ext cx="3254940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001930" y="3659751"/>
            <a:ext cx="3254940" cy="769393"/>
          </a:xfrm>
        </p:spPr>
        <p:txBody>
          <a:bodyPr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64547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42938" y="1214337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938" y="2350349"/>
            <a:ext cx="2386013" cy="1000125"/>
          </a:xfr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2938" y="3486361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281363" y="1214337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3281363" y="2350349"/>
            <a:ext cx="2386013" cy="1000125"/>
          </a:xfr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63" y="3486361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919788" y="1214337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919788" y="2350349"/>
            <a:ext cx="2386013" cy="1000125"/>
          </a:xfr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919788" y="3486361"/>
            <a:ext cx="2386013" cy="100012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 rock-solid environment with all the opportunities you need to take your career forward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16863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36171" y="2544332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 flipH="1">
            <a:off x="751107" y="2503287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36171" y="2797439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36171" y="3358281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751107" y="3317236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6171" y="3611388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36171" y="4167513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751107" y="4126468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36171" y="4420620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729335" y="1499511"/>
            <a:ext cx="3331036" cy="799902"/>
          </a:xfrm>
          <a:solidFill>
            <a:schemeClr val="tx1"/>
          </a:solidFill>
        </p:spPr>
        <p:txBody>
          <a:bodyPr lIns="219456" tIns="182880" rIns="182880" bIns="182880" anchor="ctr"/>
          <a:lstStyle>
            <a:lvl1pPr marL="0" indent="0">
              <a:lnSpc>
                <a:spcPct val="100000"/>
              </a:lnSpc>
              <a:buNone/>
              <a:defRPr sz="1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YOU NEED TO TAKE YOUR CAREER FORWARD</a:t>
            </a:r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97807" y="2544332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 flipH="1">
            <a:off x="4812743" y="2503287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997807" y="2797439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997807" y="3358281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4812743" y="3317236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97807" y="3611388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997807" y="4167513"/>
            <a:ext cx="3124200" cy="163713"/>
          </a:xfrm>
        </p:spPr>
        <p:txBody>
          <a:bodyPr lIns="0" tIns="0" rIns="0" bIns="0"/>
          <a:lstStyle>
            <a:lvl1pPr marL="0" indent="0">
              <a:buNone/>
              <a:defRPr lang="en-US" sz="10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 flipH="1">
            <a:off x="4812743" y="4126468"/>
            <a:ext cx="1" cy="529573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997807" y="4420620"/>
            <a:ext cx="3124200" cy="235422"/>
          </a:xfrm>
        </p:spPr>
        <p:txBody>
          <a:bodyPr lIns="0" tIns="0" rIns="0" bIns="0" anchor="t"/>
          <a:lstStyle>
            <a:lvl1pPr marL="0" indent="0">
              <a:buNone/>
              <a:defRPr lang="en-US" sz="10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4790971" y="1499511"/>
            <a:ext cx="3331036" cy="799902"/>
          </a:xfrm>
          <a:solidFill>
            <a:schemeClr val="tx1"/>
          </a:solidFill>
        </p:spPr>
        <p:txBody>
          <a:bodyPr lIns="219456" tIns="182880" rIns="182880" bIns="182880" anchor="ctr"/>
          <a:lstStyle>
            <a:lvl1pPr marL="0" indent="0">
              <a:lnSpc>
                <a:spcPct val="100000"/>
              </a:lnSpc>
              <a:buNone/>
              <a:defRPr sz="1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A ROCK-SOLID ENVIRONMENT LOREM IPSUM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14851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7313" y="231093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BUSINESS INSIGHTS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27313" y="2830738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6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27313" y="1534334"/>
            <a:ext cx="530352" cy="530352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26632" y="4037363"/>
            <a:ext cx="1949225" cy="543606"/>
          </a:xfrm>
        </p:spPr>
        <p:txBody>
          <a:bodyPr lIns="0" tIns="0" rIns="0" bIns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err="1"/>
              <a:t>U</a:t>
            </a:r>
            <a:r>
              <a:rPr lang="en-US"/>
              <a:t>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594216" y="231093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CUSTOMER EXPERIENCE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594216" y="2830738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0" name="Text Placeholder 6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3594216" y="1534334"/>
            <a:ext cx="530352" cy="530352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593535" y="4037363"/>
            <a:ext cx="1949225" cy="543606"/>
          </a:xfrm>
        </p:spPr>
        <p:txBody>
          <a:bodyPr lIns="0" tIns="0" rIns="0" bIns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err="1"/>
              <a:t>U</a:t>
            </a:r>
            <a:r>
              <a:rPr lang="en-US"/>
              <a:t>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361800" y="231093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OPERATIONAL EXCELLENCE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361800" y="2830738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4" name="Text Placeholder 6"/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6361800" y="1534334"/>
            <a:ext cx="530352" cy="530352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61119" y="4037363"/>
            <a:ext cx="1949225" cy="543606"/>
          </a:xfrm>
        </p:spPr>
        <p:txBody>
          <a:bodyPr lIns="0" tIns="0" rIns="0" bIns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err="1"/>
              <a:t>U</a:t>
            </a:r>
            <a:r>
              <a:rPr lang="en-US"/>
              <a:t>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9" y="0"/>
            <a:ext cx="6574283" cy="5150646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744173"/>
            <a:ext cx="2347278" cy="1355360"/>
          </a:xfrm>
        </p:spPr>
        <p:txBody>
          <a:bodyPr anchor="b">
            <a:noAutofit/>
          </a:bodyPr>
          <a:lstStyle>
            <a:lvl1pPr algn="l"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6" y="2386013"/>
            <a:ext cx="2346722" cy="1366838"/>
          </a:xfrm>
        </p:spPr>
        <p:txBody>
          <a:bodyPr/>
          <a:lstStyle>
            <a:lvl1pPr marL="0" indent="0">
              <a:buNone/>
              <a:defRPr sz="1200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1"/>
            <a:ext cx="967274" cy="367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8F9A6-0FE3-774A-9B7E-4DF5A582D1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7" y="350007"/>
            <a:ext cx="2110455" cy="379558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47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68463" y="2977145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BUSINESS INSIGHTS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8463" y="3496944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968463" y="2056847"/>
            <a:ext cx="914400" cy="795528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1000" b="1" baseline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594216" y="2977145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CUSTOMER EXPERIENCE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594216" y="3496944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594216" y="2056847"/>
            <a:ext cx="914400" cy="795528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1000" b="1" baseline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219969" y="2977145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OPERATIONAL EXCELLENCE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219969" y="3496944"/>
            <a:ext cx="1948544" cy="89217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6219969" y="2056847"/>
            <a:ext cx="914400" cy="795528"/>
          </a:xfrm>
          <a:solidFill>
            <a:schemeClr val="tx1"/>
          </a:solidFill>
        </p:spPr>
        <p:txBody>
          <a:bodyPr lIns="182880" tIns="182880" rIns="182880" bIns="182880" anchor="ctr"/>
          <a:lstStyle>
            <a:lvl1pPr marL="0" indent="0" algn="ctr">
              <a:buNone/>
              <a:defRPr sz="1000" b="1" baseline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894032" y="148004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750324" y="1303064"/>
            <a:ext cx="2" cy="397071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>
            <a:spLocks noGrp="1"/>
          </p:cNvSpPr>
          <p:nvPr>
            <p:ph sz="half" idx="31"/>
          </p:nvPr>
        </p:nvSpPr>
        <p:spPr>
          <a:xfrm>
            <a:off x="894032" y="125995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 b="1" i="0" cap="all" baseline="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28650" y="1534334"/>
            <a:ext cx="2432304" cy="286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6632" y="169835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BUSINESS INSIGHTS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26631" y="2265944"/>
            <a:ext cx="2047197" cy="192505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258935" y="1534334"/>
            <a:ext cx="2432304" cy="286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456917" y="169835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OPERATIONAL EXCELLENCE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456916" y="2265944"/>
            <a:ext cx="2047197" cy="192505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5889220" y="1534334"/>
            <a:ext cx="2432304" cy="286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087202" y="1698359"/>
            <a:ext cx="1567543" cy="40109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CUSTOMER EXPERIENCE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087201" y="2265944"/>
            <a:ext cx="2047197" cy="1925056"/>
          </a:xfrm>
        </p:spPr>
        <p:txBody>
          <a:bodyPr lIns="0" tIns="0" rIns="0" bIns="0" anchor="t"/>
          <a:lstStyle>
            <a:lvl1pPr marL="0" indent="0">
              <a:buNone/>
              <a:defRPr lang="en-US" sz="14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d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28651" y="1534334"/>
            <a:ext cx="1875972" cy="286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9483" y="1698359"/>
            <a:ext cx="1209004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BUSINESS INSIGHTS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69481" y="2265944"/>
            <a:ext cx="1578949" cy="192505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702603" y="1534334"/>
            <a:ext cx="1875972" cy="2862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2843435" y="1698359"/>
            <a:ext cx="1209004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OPERATIONAL EXCELLENCE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843433" y="2265944"/>
            <a:ext cx="1578949" cy="192505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772762" y="1534334"/>
            <a:ext cx="1875972" cy="2862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13594" y="1698359"/>
            <a:ext cx="1209004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CUSTOMER EXPERIENCE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913592" y="2265944"/>
            <a:ext cx="1578949" cy="192505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842921" y="1534334"/>
            <a:ext cx="1875972" cy="2862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3753" y="1698359"/>
            <a:ext cx="1209004" cy="401094"/>
          </a:xfrm>
        </p:spPr>
        <p:txBody>
          <a:bodyPr lIns="0" tIns="0" rIns="0" bIns="0"/>
          <a:lstStyle>
            <a:lvl1pPr marL="0" indent="0">
              <a:buNone/>
              <a:defRPr lang="en-US" sz="12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CUSTOMER EXPERIENCE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3751" y="2265944"/>
            <a:ext cx="1578949" cy="1925056"/>
          </a:xfrm>
        </p:spPr>
        <p:txBody>
          <a:bodyPr lIns="0" tIns="0" rIns="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ntagon 15"/>
          <p:cNvSpPr/>
          <p:nvPr userDrawn="1"/>
        </p:nvSpPr>
        <p:spPr>
          <a:xfrm>
            <a:off x="6274218" y="1533101"/>
            <a:ext cx="2308642" cy="521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 userDrawn="1"/>
        </p:nvSpPr>
        <p:spPr>
          <a:xfrm>
            <a:off x="4394016" y="1533101"/>
            <a:ext cx="2194560" cy="521208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entagon 19"/>
          <p:cNvSpPr/>
          <p:nvPr userDrawn="1"/>
        </p:nvSpPr>
        <p:spPr>
          <a:xfrm>
            <a:off x="2396102" y="1533101"/>
            <a:ext cx="2308645" cy="521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ntagon 1"/>
          <p:cNvSpPr/>
          <p:nvPr userDrawn="1"/>
        </p:nvSpPr>
        <p:spPr>
          <a:xfrm>
            <a:off x="628649" y="1533101"/>
            <a:ext cx="2030864" cy="521208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6631" y="1676233"/>
            <a:ext cx="1645920" cy="23494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1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93974" y="2197441"/>
            <a:ext cx="1645920" cy="1925056"/>
          </a:xfrm>
        </p:spPr>
        <p:txBody>
          <a:bodyPr lIns="0" tIns="0" rIns="91440" bIns="0" anchor="t"/>
          <a:lstStyle>
            <a:lvl1pPr marL="0" indent="0">
              <a:buNone/>
              <a:defRPr lang="en-US" sz="1300" b="0" u="none" kern="1200" cap="none" baseline="0" dirty="0" smtClean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833695" y="2197441"/>
            <a:ext cx="1645920" cy="1925056"/>
          </a:xfrm>
        </p:spPr>
        <p:txBody>
          <a:bodyPr lIns="0" tIns="0" rIns="91440" bIns="0" anchor="t"/>
          <a:lstStyle>
            <a:lvl1pPr marL="0" indent="0">
              <a:buNone/>
              <a:defRPr lang="en-US" sz="1300" b="0" u="none" kern="1200" cap="none" baseline="0" dirty="0" smtClean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762758" y="2197441"/>
            <a:ext cx="1645920" cy="1925056"/>
          </a:xfrm>
        </p:spPr>
        <p:txBody>
          <a:bodyPr lIns="0" tIns="0" rIns="91440" bIns="0" anchor="t"/>
          <a:lstStyle>
            <a:lvl1pPr marL="0" indent="0">
              <a:buNone/>
              <a:defRPr lang="en-US" sz="1300" b="0" u="none" kern="1200" cap="none" baseline="0" dirty="0" smtClean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833695" y="1676233"/>
            <a:ext cx="1645920" cy="23494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798227" y="1676233"/>
            <a:ext cx="1645920" cy="23494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62758" y="1676233"/>
            <a:ext cx="1645920" cy="234944"/>
          </a:xfrm>
        </p:spPr>
        <p:txBody>
          <a:bodyPr lIns="0" tIns="0" rIns="0" bIns="0"/>
          <a:lstStyle>
            <a:lvl1pPr marL="0" indent="0">
              <a:buNone/>
              <a:defRPr lang="en-US" sz="1400" b="1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798227" y="2197441"/>
            <a:ext cx="1645920" cy="1925056"/>
          </a:xfrm>
        </p:spPr>
        <p:txBody>
          <a:bodyPr lIns="0" tIns="0" rIns="91440" bIns="0" anchor="t"/>
          <a:lstStyle>
            <a:lvl1pPr marL="0" indent="0">
              <a:buNone/>
              <a:defRPr lang="en-US" sz="1300" b="0" u="none" kern="1200" cap="none" baseline="0" dirty="0" smtClean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64547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455686"/>
            <a:ext cx="1947672" cy="46634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OUR TEAM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2084052"/>
            <a:ext cx="1947672" cy="46634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OUR EXPERTISE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0" y="2712418"/>
            <a:ext cx="1947672" cy="46634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OUR SPIRIT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0" y="3340784"/>
            <a:ext cx="1947672" cy="46634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OUR EXPERTISE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628650" y="3969149"/>
            <a:ext cx="1947672" cy="466344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OUR SPIRIT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702865" y="1458109"/>
            <a:ext cx="5641848" cy="420624"/>
          </a:xfrm>
        </p:spPr>
        <p:txBody>
          <a:bodyPr tIns="0" bIns="0" anchor="ctr"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702865" y="2091584"/>
            <a:ext cx="5641848" cy="420624"/>
          </a:xfrm>
        </p:spPr>
        <p:txBody>
          <a:bodyPr tIns="0" bIns="0" anchor="ctr"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702865" y="2725059"/>
            <a:ext cx="5641848" cy="420624"/>
          </a:xfrm>
        </p:spPr>
        <p:txBody>
          <a:bodyPr tIns="0" bIns="0" anchor="ctr"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702865" y="3358534"/>
            <a:ext cx="5641848" cy="420624"/>
          </a:xfrm>
        </p:spPr>
        <p:txBody>
          <a:bodyPr tIns="0" bIns="0" anchor="ctr"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702865" y="3992009"/>
            <a:ext cx="5641848" cy="420624"/>
          </a:xfrm>
        </p:spPr>
        <p:txBody>
          <a:bodyPr tIns="0" bIns="0" anchor="ctr"/>
          <a:lstStyle>
            <a:lvl1pPr marL="0" indent="0">
              <a:buNone/>
              <a:defRPr lang="en-US" sz="14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marL="0" indent="0">
              <a:buNone/>
            </a:pPr>
            <a:r>
              <a:rPr lang="nl-BE" sz="1400" dirty="0"/>
              <a:t>Lorem ipsum dolor sit amet, consectetuer adipiscing elit. Aenean commodo ligula eget dolor. Aenean massa. 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&amp;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894031" y="1971677"/>
            <a:ext cx="7378431" cy="2704496"/>
          </a:xfrm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50324" y="1303064"/>
            <a:ext cx="2" cy="397071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94032" y="148004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31"/>
          </p:nvPr>
        </p:nvSpPr>
        <p:spPr>
          <a:xfrm>
            <a:off x="894032" y="125995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 b="1" i="0" cap="all" baseline="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7100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&amp; Gray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894031" y="1971677"/>
            <a:ext cx="7378431" cy="2669771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50324" y="1303064"/>
            <a:ext cx="2" cy="397071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94032" y="148004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31"/>
          </p:nvPr>
        </p:nvSpPr>
        <p:spPr>
          <a:xfrm>
            <a:off x="894032" y="125995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 b="1" i="0" cap="all" baseline="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ample Graphic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GRAPHICS</a:t>
            </a:r>
            <a:endParaRPr lang="nl-BE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726254"/>
            <a:ext cx="2221993" cy="163713"/>
          </a:xfrm>
        </p:spPr>
        <p:txBody>
          <a:bodyPr lIns="91440" tIns="0" rIns="91440" bIns="0"/>
          <a:lstStyle>
            <a:lvl1pPr marL="0" indent="0">
              <a:buNone/>
              <a:defRPr lang="en-US" sz="1200" b="0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LAST TWO YEARS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979361"/>
            <a:ext cx="904903" cy="441036"/>
          </a:xfrm>
        </p:spPr>
        <p:txBody>
          <a:bodyPr lIns="91440" tIns="0" rIns="91440" bIns="0" anchor="t"/>
          <a:lstStyle>
            <a:lvl1pPr marL="0" indent="0">
              <a:buNone/>
              <a:defRPr lang="en-US" sz="28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90%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650" y="2420397"/>
            <a:ext cx="2221993" cy="473554"/>
          </a:xfrm>
        </p:spPr>
        <p:txBody>
          <a:bodyPr lIns="91440" tIns="0" rIns="9144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Of the world’s data has been generated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8650" y="1931242"/>
            <a:ext cx="22219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533525" y="1979613"/>
            <a:ext cx="550863" cy="441325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copy/paste icon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480099" y="1726254"/>
            <a:ext cx="2221993" cy="163713"/>
          </a:xfrm>
        </p:spPr>
        <p:txBody>
          <a:bodyPr lIns="91440" tIns="0" rIns="91440" bIns="0"/>
          <a:lstStyle>
            <a:lvl1pPr marL="0" indent="0">
              <a:buNone/>
              <a:defRPr lang="en-US" sz="1200" b="0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LAST TWO YEARS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480099" y="1979361"/>
            <a:ext cx="904903" cy="441036"/>
          </a:xfrm>
        </p:spPr>
        <p:txBody>
          <a:bodyPr lIns="91440" tIns="0" rIns="91440" bIns="0" anchor="t"/>
          <a:lstStyle>
            <a:lvl1pPr marL="0" indent="0">
              <a:buNone/>
              <a:defRPr lang="en-US" sz="28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40%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80099" y="2420397"/>
            <a:ext cx="2221993" cy="473554"/>
          </a:xfrm>
        </p:spPr>
        <p:txBody>
          <a:bodyPr lIns="91440" tIns="0" rIns="9144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Growth in adoption of business networks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480099" y="1931242"/>
            <a:ext cx="22219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4384974" y="1979613"/>
            <a:ext cx="550863" cy="441325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copy/paste icon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28649" y="3311593"/>
            <a:ext cx="2221993" cy="163713"/>
          </a:xfrm>
        </p:spPr>
        <p:txBody>
          <a:bodyPr lIns="91440" tIns="0" rIns="91440" bIns="0"/>
          <a:lstStyle>
            <a:lvl1pPr marL="0" indent="0">
              <a:buNone/>
              <a:defRPr lang="en-US" sz="1200" b="0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END OF 2020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28649" y="3564700"/>
            <a:ext cx="1671102" cy="441036"/>
          </a:xfrm>
        </p:spPr>
        <p:txBody>
          <a:bodyPr lIns="91440" tIns="0" rIns="0" bIns="0" anchor="t"/>
          <a:lstStyle>
            <a:lvl1pPr marL="0" indent="0">
              <a:buNone/>
              <a:defRPr lang="en-US" sz="28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212 billion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28649" y="4005736"/>
            <a:ext cx="2221993" cy="473554"/>
          </a:xfrm>
        </p:spPr>
        <p:txBody>
          <a:bodyPr lIns="91440" tIns="0" rIns="9144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“Things will be connected.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628649" y="3516581"/>
            <a:ext cx="22219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10"/>
          <p:cNvSpPr>
            <a:spLocks noGrp="1"/>
          </p:cNvSpPr>
          <p:nvPr>
            <p:ph type="pic" sz="quarter" idx="31" hasCustomPrompt="1"/>
          </p:nvPr>
        </p:nvSpPr>
        <p:spPr>
          <a:xfrm>
            <a:off x="2299765" y="3564952"/>
            <a:ext cx="550863" cy="441325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copy/paste icon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3480098" y="3311593"/>
            <a:ext cx="2221993" cy="163713"/>
          </a:xfrm>
        </p:spPr>
        <p:txBody>
          <a:bodyPr lIns="91440" tIns="0" rIns="91440" bIns="0"/>
          <a:lstStyle>
            <a:lvl1pPr marL="0" indent="0">
              <a:buNone/>
              <a:defRPr lang="en-US" sz="1200" b="0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BY 2020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3480098" y="3564700"/>
            <a:ext cx="1671130" cy="441036"/>
          </a:xfrm>
        </p:spPr>
        <p:txBody>
          <a:bodyPr lIns="91440" tIns="0" rIns="0" bIns="0" anchor="t"/>
          <a:lstStyle>
            <a:lvl1pPr marL="0" indent="0">
              <a:buNone/>
              <a:defRPr lang="en-US" sz="28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9 billion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480098" y="4005736"/>
            <a:ext cx="2221993" cy="473554"/>
          </a:xfrm>
        </p:spPr>
        <p:txBody>
          <a:bodyPr lIns="91440" tIns="0" rIns="9144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Mobile users in the world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480098" y="3516581"/>
            <a:ext cx="22219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10"/>
          <p:cNvSpPr>
            <a:spLocks noGrp="1"/>
          </p:cNvSpPr>
          <p:nvPr>
            <p:ph type="pic" sz="quarter" idx="35" hasCustomPrompt="1"/>
          </p:nvPr>
        </p:nvSpPr>
        <p:spPr>
          <a:xfrm>
            <a:off x="5151214" y="3564556"/>
            <a:ext cx="550863" cy="441325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copy/paste icon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6331548" y="3311593"/>
            <a:ext cx="2221993" cy="163713"/>
          </a:xfrm>
        </p:spPr>
        <p:txBody>
          <a:bodyPr lIns="91440" tIns="0" rIns="91440" bIns="0"/>
          <a:lstStyle>
            <a:lvl1pPr marL="0" indent="0">
              <a:buNone/>
              <a:defRPr lang="en-US" sz="1200" b="0" u="none" kern="1200" cap="all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 2014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6331548" y="3564700"/>
            <a:ext cx="904903" cy="441036"/>
          </a:xfrm>
        </p:spPr>
        <p:txBody>
          <a:bodyPr lIns="91440" tIns="0" rIns="91440" bIns="0" anchor="t"/>
          <a:lstStyle>
            <a:lvl1pPr marL="0" indent="0">
              <a:buNone/>
              <a:defRPr lang="en-US" sz="28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51%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331548" y="4005736"/>
            <a:ext cx="2221993" cy="473554"/>
          </a:xfrm>
        </p:spPr>
        <p:txBody>
          <a:bodyPr lIns="91440" tIns="0" rIns="91440" bIns="0" anchor="t"/>
          <a:lstStyle>
            <a:lvl1pPr marL="0" indent="0">
              <a:buNone/>
              <a:defRPr lang="en-US" sz="1200" b="0" u="none" kern="1200" cap="none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Of workloads processed in the cloud.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6331548" y="3516581"/>
            <a:ext cx="22219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10"/>
          <p:cNvSpPr>
            <a:spLocks noGrp="1"/>
          </p:cNvSpPr>
          <p:nvPr>
            <p:ph type="pic" sz="quarter" idx="39" hasCustomPrompt="1"/>
          </p:nvPr>
        </p:nvSpPr>
        <p:spPr>
          <a:xfrm>
            <a:off x="7236423" y="3564952"/>
            <a:ext cx="550863" cy="441325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copy/paste icon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3" y="4814215"/>
            <a:ext cx="1046073" cy="309600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28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94032" y="148004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50324" y="1303064"/>
            <a:ext cx="2" cy="397071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55243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894032" y="125995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 b="1" i="0" cap="all" baseline="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8"/>
          </p:nvPr>
        </p:nvSpPr>
        <p:spPr>
          <a:xfrm>
            <a:off x="894032" y="1943100"/>
            <a:ext cx="4618494" cy="2416708"/>
          </a:xfr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93763" y="4454525"/>
            <a:ext cx="4618037" cy="247650"/>
          </a:xfrm>
        </p:spPr>
        <p:txBody>
          <a:bodyPr/>
          <a:lstStyle>
            <a:lvl1pPr>
              <a:defRPr sz="800"/>
            </a:lvl1pPr>
          </a:lstStyle>
          <a:p>
            <a:r>
              <a:rPr lang="nl-BE" sz="800" dirty="0">
                <a:solidFill>
                  <a:schemeClr val="tx2"/>
                </a:solidFill>
              </a:rPr>
              <a:t>SEE </a:t>
            </a:r>
            <a:r>
              <a:rPr lang="nl-BE" sz="800" b="1" dirty="0">
                <a:solidFill>
                  <a:schemeClr val="tx2"/>
                </a:solidFill>
              </a:rPr>
              <a:t>DESIGN</a:t>
            </a:r>
            <a:r>
              <a:rPr lang="nl-BE" sz="800" dirty="0">
                <a:solidFill>
                  <a:schemeClr val="tx2"/>
                </a:solidFill>
              </a:rPr>
              <a:t> &gt; </a:t>
            </a:r>
            <a:r>
              <a:rPr lang="nl-BE" sz="800" b="1" dirty="0">
                <a:solidFill>
                  <a:schemeClr val="tx2"/>
                </a:solidFill>
              </a:rPr>
              <a:t>CHART STYLES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94032" y="148004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50324" y="1303064"/>
            <a:ext cx="2" cy="397071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55243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894032" y="1259955"/>
            <a:ext cx="5113538" cy="220090"/>
          </a:xfrm>
        </p:spPr>
        <p:txBody>
          <a:bodyPr anchor="ctr">
            <a:noAutofit/>
          </a:bodyPr>
          <a:lstStyle>
            <a:lvl1pPr marL="0" indent="0" algn="just">
              <a:buNone/>
              <a:defRPr sz="1200" b="1" i="0" cap="all" baseline="0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8"/>
          </p:nvPr>
        </p:nvSpPr>
        <p:spPr>
          <a:xfrm>
            <a:off x="894031" y="1943100"/>
            <a:ext cx="3573465" cy="2406831"/>
          </a:xfr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914512" y="1943100"/>
            <a:ext cx="3573465" cy="2406831"/>
          </a:xfr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3763" y="4454525"/>
            <a:ext cx="5735637" cy="229773"/>
          </a:xfrm>
        </p:spPr>
        <p:txBody>
          <a:bodyPr/>
          <a:lstStyle>
            <a:lvl1pPr>
              <a:defRPr sz="800"/>
            </a:lvl1pPr>
          </a:lstStyle>
          <a:p>
            <a:r>
              <a:rPr lang="nl-BE" sz="800">
                <a:solidFill>
                  <a:schemeClr val="tx2"/>
                </a:solidFill>
              </a:rPr>
              <a:t>SEE </a:t>
            </a:r>
            <a:r>
              <a:rPr lang="nl-BE" sz="800" b="1">
                <a:solidFill>
                  <a:schemeClr val="tx2"/>
                </a:solidFill>
              </a:rPr>
              <a:t>DESIGN</a:t>
            </a:r>
            <a:r>
              <a:rPr lang="nl-BE" sz="800">
                <a:solidFill>
                  <a:schemeClr val="tx2"/>
                </a:solidFill>
              </a:rPr>
              <a:t> &gt; </a:t>
            </a:r>
            <a:r>
              <a:rPr lang="nl-BE" sz="800" b="1">
                <a:solidFill>
                  <a:schemeClr val="tx2"/>
                </a:solidFill>
              </a:rPr>
              <a:t>CHART STYLES BACKGROUND: </a:t>
            </a:r>
            <a:r>
              <a:rPr lang="nl-BE" sz="800">
                <a:solidFill>
                  <a:schemeClr val="tx2"/>
                </a:solidFill>
              </a:rPr>
              <a:t>right mouse click &gt; format chart area &gt; fill = pattern fill </a:t>
            </a:r>
            <a:br>
              <a:rPr lang="nl-BE" sz="800" b="1">
                <a:solidFill>
                  <a:schemeClr val="tx2"/>
                </a:solidFill>
              </a:rPr>
            </a:br>
            <a:endParaRPr lang="nl-BE" sz="800" b="1" dirty="0">
              <a:solidFill>
                <a:schemeClr val="tx2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with Time &amp;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700" b="0"/>
            </a:lvl1pPr>
          </a:lstStyle>
          <a:p>
            <a:r>
              <a:rPr lang="en-US" dirty="0"/>
              <a:t>AGENDA</a:t>
            </a:r>
            <a:endParaRPr lang="nl-BE" dirty="0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1700235" y="1382872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89219" y="1382713"/>
            <a:ext cx="2962884" cy="270241"/>
          </a:xfrm>
        </p:spPr>
        <p:txBody>
          <a:bodyPr tIns="0" bIns="0" anchor="b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889219" y="1650601"/>
            <a:ext cx="2962884" cy="270241"/>
          </a:xfrm>
        </p:spPr>
        <p:txBody>
          <a:bodyPr tIns="0" bIns="0" anchor="t"/>
          <a:lstStyle>
            <a:lvl1pPr marL="0" indent="0">
              <a:buNone/>
              <a:defRPr lang="en-US" sz="11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 flipH="1">
            <a:off x="1700235" y="2112493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889219" y="2112334"/>
            <a:ext cx="2962884" cy="270241"/>
          </a:xfrm>
        </p:spPr>
        <p:txBody>
          <a:bodyPr tIns="0" bIns="0" anchor="b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889219" y="2380222"/>
            <a:ext cx="2962884" cy="270241"/>
          </a:xfrm>
        </p:spPr>
        <p:txBody>
          <a:bodyPr tIns="0" bIns="0" anchor="t"/>
          <a:lstStyle>
            <a:lvl1pPr marL="0" indent="0">
              <a:buNone/>
              <a:defRPr lang="en-US" sz="11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1700235" y="2810158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889219" y="2809999"/>
            <a:ext cx="2962884" cy="270241"/>
          </a:xfrm>
        </p:spPr>
        <p:txBody>
          <a:bodyPr tIns="0" bIns="0" anchor="b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889219" y="3077887"/>
            <a:ext cx="2962884" cy="270241"/>
          </a:xfrm>
        </p:spPr>
        <p:txBody>
          <a:bodyPr tIns="0" bIns="0" anchor="t"/>
          <a:lstStyle>
            <a:lvl1pPr marL="0" indent="0">
              <a:buNone/>
              <a:defRPr lang="en-US" sz="11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1700235" y="3539779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889219" y="3539620"/>
            <a:ext cx="2962884" cy="270241"/>
          </a:xfrm>
        </p:spPr>
        <p:txBody>
          <a:bodyPr tIns="0" bIns="0" anchor="b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889219" y="3807508"/>
            <a:ext cx="2962884" cy="270241"/>
          </a:xfrm>
        </p:spPr>
        <p:txBody>
          <a:bodyPr tIns="0" bIns="0" anchor="t"/>
          <a:lstStyle>
            <a:lvl1pPr marL="0" indent="0">
              <a:buNone/>
              <a:defRPr lang="en-US" sz="11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 flipH="1">
            <a:off x="1700235" y="4242359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889219" y="4242200"/>
            <a:ext cx="2962884" cy="270241"/>
          </a:xfrm>
        </p:spPr>
        <p:txBody>
          <a:bodyPr tIns="0" bIns="0" anchor="b"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20" hasCustomPrompt="1"/>
          </p:nvPr>
        </p:nvSpPr>
        <p:spPr>
          <a:xfrm>
            <a:off x="716604" y="1389457"/>
            <a:ext cx="792162" cy="53141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25781" indent="0" algn="ctr">
              <a:buNone/>
              <a:defRPr sz="1400" b="1">
                <a:solidFill>
                  <a:schemeClr val="bg1"/>
                </a:solidFill>
              </a:defRPr>
            </a:lvl2pPr>
            <a:lvl3pPr marL="555815" indent="0" algn="ctr">
              <a:buNone/>
              <a:defRPr sz="1400" b="1">
                <a:solidFill>
                  <a:schemeClr val="bg1"/>
                </a:solidFill>
              </a:defRPr>
            </a:lvl3pPr>
            <a:lvl4pPr marL="756655" indent="0" algn="ctr">
              <a:buNone/>
              <a:defRPr sz="1400" b="1">
                <a:solidFill>
                  <a:schemeClr val="bg1"/>
                </a:solidFill>
              </a:defRPr>
            </a:lvl4pPr>
            <a:lvl5pPr marL="952824" indent="0" algn="ctr"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13.00</a:t>
            </a:r>
            <a:endParaRPr lang="en-US" dirty="0"/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716604" y="2107297"/>
            <a:ext cx="792162" cy="53141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25781" indent="0" algn="ctr">
              <a:buNone/>
              <a:defRPr sz="1400" b="1">
                <a:solidFill>
                  <a:schemeClr val="bg1"/>
                </a:solidFill>
              </a:defRPr>
            </a:lvl2pPr>
            <a:lvl3pPr marL="555815" indent="0" algn="ctr">
              <a:buNone/>
              <a:defRPr sz="1400" b="1">
                <a:solidFill>
                  <a:schemeClr val="bg1"/>
                </a:solidFill>
              </a:defRPr>
            </a:lvl3pPr>
            <a:lvl4pPr marL="756655" indent="0" algn="ctr">
              <a:buNone/>
              <a:defRPr sz="1400" b="1">
                <a:solidFill>
                  <a:schemeClr val="bg1"/>
                </a:solidFill>
              </a:defRPr>
            </a:lvl4pPr>
            <a:lvl5pPr marL="952824" indent="0" algn="ctr"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13.30</a:t>
            </a:r>
          </a:p>
        </p:txBody>
      </p:sp>
      <p:sp>
        <p:nvSpPr>
          <p:cNvPr id="63" name="Text Placeholder 60"/>
          <p:cNvSpPr>
            <a:spLocks noGrp="1"/>
          </p:cNvSpPr>
          <p:nvPr>
            <p:ph type="body" sz="quarter" idx="22" hasCustomPrompt="1"/>
          </p:nvPr>
        </p:nvSpPr>
        <p:spPr>
          <a:xfrm>
            <a:off x="716604" y="2825137"/>
            <a:ext cx="792162" cy="53141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25781" indent="0" algn="ctr">
              <a:buNone/>
              <a:defRPr sz="1400" b="1">
                <a:solidFill>
                  <a:schemeClr val="bg1"/>
                </a:solidFill>
              </a:defRPr>
            </a:lvl2pPr>
            <a:lvl3pPr marL="555815" indent="0" algn="ctr">
              <a:buNone/>
              <a:defRPr sz="1400" b="1">
                <a:solidFill>
                  <a:schemeClr val="bg1"/>
                </a:solidFill>
              </a:defRPr>
            </a:lvl3pPr>
            <a:lvl4pPr marL="756655" indent="0" algn="ctr">
              <a:buNone/>
              <a:defRPr sz="1400" b="1">
                <a:solidFill>
                  <a:schemeClr val="bg1"/>
                </a:solidFill>
              </a:defRPr>
            </a:lvl4pPr>
            <a:lvl5pPr marL="952824" indent="0" algn="ctr"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14.00</a:t>
            </a:r>
          </a:p>
        </p:txBody>
      </p:sp>
      <p:sp>
        <p:nvSpPr>
          <p:cNvPr id="64" name="Text Placehold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716604" y="3542977"/>
            <a:ext cx="792162" cy="53141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25781" indent="0" algn="ctr">
              <a:buNone/>
              <a:defRPr sz="1400" b="1">
                <a:solidFill>
                  <a:schemeClr val="bg1"/>
                </a:solidFill>
              </a:defRPr>
            </a:lvl2pPr>
            <a:lvl3pPr marL="555815" indent="0" algn="ctr">
              <a:buNone/>
              <a:defRPr sz="1400" b="1">
                <a:solidFill>
                  <a:schemeClr val="bg1"/>
                </a:solidFill>
              </a:defRPr>
            </a:lvl3pPr>
            <a:lvl4pPr marL="756655" indent="0" algn="ctr">
              <a:buNone/>
              <a:defRPr sz="1400" b="1">
                <a:solidFill>
                  <a:schemeClr val="bg1"/>
                </a:solidFill>
              </a:defRPr>
            </a:lvl4pPr>
            <a:lvl5pPr marL="952824" indent="0" algn="ctr"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14.30</a:t>
            </a:r>
          </a:p>
        </p:txBody>
      </p:sp>
      <p:sp>
        <p:nvSpPr>
          <p:cNvPr id="65" name="Text Placeholder 60"/>
          <p:cNvSpPr>
            <a:spLocks noGrp="1"/>
          </p:cNvSpPr>
          <p:nvPr>
            <p:ph type="body" sz="quarter" idx="24" hasCustomPrompt="1"/>
          </p:nvPr>
        </p:nvSpPr>
        <p:spPr>
          <a:xfrm>
            <a:off x="716604" y="4260817"/>
            <a:ext cx="792162" cy="531418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325781" indent="0" algn="ctr">
              <a:buNone/>
              <a:defRPr sz="1400" b="1">
                <a:solidFill>
                  <a:schemeClr val="bg1"/>
                </a:solidFill>
              </a:defRPr>
            </a:lvl2pPr>
            <a:lvl3pPr marL="555815" indent="0" algn="ctr">
              <a:buNone/>
              <a:defRPr sz="1400" b="1">
                <a:solidFill>
                  <a:schemeClr val="bg1"/>
                </a:solidFill>
              </a:defRPr>
            </a:lvl3pPr>
            <a:lvl4pPr marL="756655" indent="0" algn="ctr">
              <a:buNone/>
              <a:defRPr sz="1400" b="1">
                <a:solidFill>
                  <a:schemeClr val="bg1"/>
                </a:solidFill>
              </a:defRPr>
            </a:lvl4pPr>
            <a:lvl5pPr marL="952824" indent="0" algn="ctr"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15.00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889219" y="4512441"/>
            <a:ext cx="2962884" cy="270241"/>
          </a:xfrm>
        </p:spPr>
        <p:txBody>
          <a:bodyPr tIns="0" bIns="0" anchor="t"/>
          <a:lstStyle>
            <a:lvl1pPr marL="0" indent="0">
              <a:buNone/>
              <a:defRPr lang="en-US" sz="1100" b="0" u="none" kern="1200" baseline="0" dirty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Speaker’s Name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3" y="4814215"/>
            <a:ext cx="1046073" cy="309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3BB150-1042-7C4B-A36A-3EF77C4E7714}"/>
              </a:ext>
            </a:extLst>
          </p:cNvPr>
          <p:cNvCxnSpPr>
            <a:cxnSpLocks/>
          </p:cNvCxnSpPr>
          <p:nvPr userDrawn="1"/>
        </p:nvCxnSpPr>
        <p:spPr>
          <a:xfrm flipV="1">
            <a:off x="3367315" y="1837659"/>
            <a:ext cx="378547" cy="106306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45862" y="1937957"/>
            <a:ext cx="5398138" cy="517161"/>
          </a:xfrm>
        </p:spPr>
        <p:txBody>
          <a:bodyPr tIns="0" bIns="0" anchor="b"/>
          <a:lstStyle>
            <a:lvl1pPr>
              <a:spcBef>
                <a:spcPts val="0"/>
              </a:spcBef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NOW SOME</a:t>
            </a:r>
            <a:endParaRPr lang="nl-B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82714" y="2354360"/>
            <a:ext cx="5394325" cy="546368"/>
          </a:xfrm>
        </p:spPr>
        <p:txBody>
          <a:bodyPr lIns="91440" tIns="0" rIns="0" bIns="0" anchor="t"/>
          <a:lstStyle>
            <a:lvl1pPr marL="0" indent="0">
              <a:spcBef>
                <a:spcPts val="0"/>
              </a:spcBef>
              <a:buNone/>
              <a:defRPr sz="4000" cap="all" baseline="0">
                <a:solidFill>
                  <a:schemeClr val="bg1"/>
                </a:solidFill>
              </a:defRPr>
            </a:lvl1pPr>
            <a:lvl2pPr marL="325781" indent="0">
              <a:buNone/>
              <a:defRPr>
                <a:solidFill>
                  <a:schemeClr val="bg1"/>
                </a:solidFill>
              </a:defRPr>
            </a:lvl2pPr>
            <a:lvl3pPr marL="555815" indent="0">
              <a:buNone/>
              <a:defRPr>
                <a:solidFill>
                  <a:schemeClr val="bg1"/>
                </a:solidFill>
              </a:defRPr>
            </a:lvl3pPr>
            <a:lvl4pPr marL="756655" indent="0">
              <a:buNone/>
              <a:defRPr>
                <a:solidFill>
                  <a:schemeClr val="bg1"/>
                </a:solidFill>
              </a:defRPr>
            </a:lvl4pPr>
            <a:lvl5pPr marL="95282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CASES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9" y="0"/>
            <a:ext cx="6574283" cy="5150646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1079571"/>
            <a:ext cx="2347278" cy="462149"/>
          </a:xfrm>
        </p:spPr>
        <p:txBody>
          <a:bodyPr tIns="0" bIns="0" anchor="b">
            <a:noAutofit/>
          </a:bodyPr>
          <a:lstStyle>
            <a:lvl1pPr algn="l">
              <a:tabLst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CASE: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6" y="2386013"/>
            <a:ext cx="2346722" cy="1366838"/>
          </a:xfrm>
        </p:spPr>
        <p:txBody>
          <a:bodyPr/>
          <a:lstStyle>
            <a:lvl1pPr marL="0" indent="0">
              <a:buNone/>
              <a:defRPr sz="1200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1"/>
            <a:ext cx="967274" cy="367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8F9A6-0FE3-774A-9B7E-4DF5A582D1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7" y="350007"/>
            <a:ext cx="2110455" cy="379558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87947" y="1541722"/>
            <a:ext cx="2350008" cy="466344"/>
          </a:xfrm>
        </p:spPr>
        <p:txBody>
          <a:bodyPr tIns="0" bIns="0"/>
          <a:lstStyle>
            <a:lvl1pPr marL="0" indent="0">
              <a:buNone/>
              <a:defRPr sz="2400" cap="all" baseline="0">
                <a:solidFill>
                  <a:schemeClr val="bg1"/>
                </a:solidFill>
              </a:defRPr>
            </a:lvl1pPr>
            <a:lvl2pPr marL="325781" indent="0">
              <a:buNone/>
              <a:defRPr sz="2400">
                <a:solidFill>
                  <a:schemeClr val="bg1"/>
                </a:solidFill>
              </a:defRPr>
            </a:lvl2pPr>
            <a:lvl3pPr marL="555815" indent="0">
              <a:buNone/>
              <a:defRPr sz="2400">
                <a:solidFill>
                  <a:schemeClr val="bg1"/>
                </a:solidFill>
              </a:defRPr>
            </a:lvl3pPr>
            <a:lvl4pPr marL="756655" indent="0">
              <a:buNone/>
              <a:defRPr sz="2400">
                <a:solidFill>
                  <a:schemeClr val="bg1"/>
                </a:solidFill>
              </a:defRPr>
            </a:lvl4pPr>
            <a:lvl5pPr marL="952824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7947" y="3900673"/>
            <a:ext cx="2187151" cy="468275"/>
          </a:xfrm>
        </p:spPr>
        <p:txBody>
          <a:bodyPr/>
          <a:lstStyle>
            <a:lvl1pPr marL="0" indent="0">
              <a:buNone/>
              <a:defRPr sz="1050" i="1" cap="all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Results-Solution-Fu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64547"/>
          </a:xfrm>
        </p:spPr>
        <p:txBody>
          <a:bodyPr tIns="0" anchor="t"/>
          <a:lstStyle>
            <a:lvl1pPr>
              <a:defRPr sz="2700" cap="all" baseline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42937" y="1341927"/>
            <a:ext cx="2386584" cy="448056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THE RESULTS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642938" y="1955151"/>
            <a:ext cx="2386013" cy="241483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281362" y="1341927"/>
            <a:ext cx="2386584" cy="448056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THE SOLUTION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281363" y="1955151"/>
            <a:ext cx="2386013" cy="241483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919787" y="1341927"/>
            <a:ext cx="2386584" cy="448056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THE FUTURE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919788" y="1955151"/>
            <a:ext cx="2386013" cy="2414830"/>
          </a:xfrm>
          <a:noFill/>
          <a:ln>
            <a:noFill/>
          </a:ln>
        </p:spPr>
        <p:txBody>
          <a:bodyPr anchor="t"/>
          <a:lstStyle>
            <a:lvl1pPr marL="0" marR="0" indent="0" algn="l" defTabSz="672582" rtl="0" eaLnBrk="1" fontAlgn="auto" latinLnBrk="0" hangingPunct="1">
              <a:lnSpc>
                <a:spcPct val="110000"/>
              </a:lnSpc>
              <a:spcBef>
                <a:spcPts val="737"/>
              </a:spcBef>
              <a:spcAft>
                <a:spcPts val="0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tabLst/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672582" rtl="0" eaLnBrk="1" fontAlgn="auto" latinLnBrk="0" hangingPunct="1">
              <a:lnSpc>
                <a:spcPct val="110000"/>
              </a:lnSpc>
              <a:spcBef>
                <a:spcPts val="737"/>
              </a:spcBef>
              <a:spcAft>
                <a:spcPts val="0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ligula </a:t>
            </a:r>
            <a:r>
              <a:rPr lang="en-US" dirty="0" err="1"/>
              <a:t>eget</a:t>
            </a:r>
            <a:r>
              <a:rPr lang="en-US" dirty="0"/>
              <a:t> dolor. </a:t>
            </a:r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2938" y="4650860"/>
            <a:ext cx="898784" cy="261384"/>
          </a:xfrm>
          <a:noFill/>
          <a:ln>
            <a:noFill/>
          </a:ln>
        </p:spPr>
        <p:txBody>
          <a:bodyPr wrap="square" lIns="0" rIns="0" anchor="t">
            <a:spAutoFit/>
          </a:bodyPr>
          <a:lstStyle>
            <a:lvl1pPr marL="0" indent="0" algn="r">
              <a:buNone/>
              <a:defRPr sz="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about </a:t>
            </a:r>
            <a:r>
              <a:rPr lang="en-US" dirty="0" err="1"/>
              <a:t>clientxxx</a:t>
            </a:r>
            <a:r>
              <a:rPr lang="en-US" dirty="0"/>
              <a:t>: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586024" y="4650860"/>
            <a:ext cx="6719777" cy="261384"/>
          </a:xfrm>
          <a:noFill/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Founded in 1926 - Germany, Stihl is the world’s best-selling manufacturer of chainsaws and other handheld </a:t>
            </a:r>
            <a:r>
              <a:rPr lang="en-US"/>
              <a:t>power equipment.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Log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3" y="4814215"/>
            <a:ext cx="1046073" cy="30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364547"/>
          </a:xfrm>
        </p:spPr>
        <p:txBody>
          <a:bodyPr tIns="0" anchor="t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LOGOS</a:t>
            </a:r>
            <a:endParaRPr lang="nl-BE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CASE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7"/>
          </p:nvPr>
        </p:nvSpPr>
        <p:spPr>
          <a:xfrm>
            <a:off x="628649" y="1711843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6"/>
          <p:cNvSpPr>
            <a:spLocks noGrp="1"/>
          </p:cNvSpPr>
          <p:nvPr>
            <p:ph type="pic" sz="quarter" idx="18"/>
          </p:nvPr>
        </p:nvSpPr>
        <p:spPr>
          <a:xfrm>
            <a:off x="628650" y="2712875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6"/>
          <p:cNvSpPr>
            <a:spLocks noGrp="1"/>
          </p:cNvSpPr>
          <p:nvPr>
            <p:ph type="pic" sz="quarter" idx="19"/>
          </p:nvPr>
        </p:nvSpPr>
        <p:spPr>
          <a:xfrm>
            <a:off x="628650" y="3705247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6"/>
          <p:cNvSpPr>
            <a:spLocks noGrp="1"/>
          </p:cNvSpPr>
          <p:nvPr>
            <p:ph type="pic" sz="quarter" idx="20"/>
          </p:nvPr>
        </p:nvSpPr>
        <p:spPr>
          <a:xfrm>
            <a:off x="2629343" y="1711843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6"/>
          <p:cNvSpPr>
            <a:spLocks noGrp="1"/>
          </p:cNvSpPr>
          <p:nvPr>
            <p:ph type="pic" sz="quarter" idx="21"/>
          </p:nvPr>
        </p:nvSpPr>
        <p:spPr>
          <a:xfrm>
            <a:off x="2629344" y="2712875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6"/>
          <p:cNvSpPr>
            <a:spLocks noGrp="1"/>
          </p:cNvSpPr>
          <p:nvPr>
            <p:ph type="pic" sz="quarter" idx="22"/>
          </p:nvPr>
        </p:nvSpPr>
        <p:spPr>
          <a:xfrm>
            <a:off x="2629344" y="3705247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6"/>
          <p:cNvSpPr>
            <a:spLocks noGrp="1"/>
          </p:cNvSpPr>
          <p:nvPr>
            <p:ph type="pic" sz="quarter" idx="23"/>
          </p:nvPr>
        </p:nvSpPr>
        <p:spPr>
          <a:xfrm>
            <a:off x="4630037" y="1711843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6"/>
          <p:cNvSpPr>
            <a:spLocks noGrp="1"/>
          </p:cNvSpPr>
          <p:nvPr>
            <p:ph type="pic" sz="quarter" idx="24"/>
          </p:nvPr>
        </p:nvSpPr>
        <p:spPr>
          <a:xfrm>
            <a:off x="4630038" y="2712875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6"/>
          <p:cNvSpPr>
            <a:spLocks noGrp="1"/>
          </p:cNvSpPr>
          <p:nvPr>
            <p:ph type="pic" sz="quarter" idx="25"/>
          </p:nvPr>
        </p:nvSpPr>
        <p:spPr>
          <a:xfrm>
            <a:off x="4630038" y="3705247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6" name="Picture Placeholder 36"/>
          <p:cNvSpPr>
            <a:spLocks noGrp="1"/>
          </p:cNvSpPr>
          <p:nvPr>
            <p:ph type="pic" sz="quarter" idx="26"/>
          </p:nvPr>
        </p:nvSpPr>
        <p:spPr>
          <a:xfrm>
            <a:off x="6629399" y="1711843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7" name="Picture Placeholder 36"/>
          <p:cNvSpPr>
            <a:spLocks noGrp="1"/>
          </p:cNvSpPr>
          <p:nvPr>
            <p:ph type="pic" sz="quarter" idx="27"/>
          </p:nvPr>
        </p:nvSpPr>
        <p:spPr>
          <a:xfrm>
            <a:off x="6629400" y="2712875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8" name="Picture Placeholder 36"/>
          <p:cNvSpPr>
            <a:spLocks noGrp="1"/>
          </p:cNvSpPr>
          <p:nvPr>
            <p:ph type="pic" sz="quarter" idx="28"/>
          </p:nvPr>
        </p:nvSpPr>
        <p:spPr>
          <a:xfrm>
            <a:off x="6629400" y="3705247"/>
            <a:ext cx="1642729" cy="48398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9296400" y="0"/>
            <a:ext cx="2095500" cy="5143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GUIDANCE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 click on the picture and select Format Picture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 Picture Color, set saturation to 0%</a:t>
            </a:r>
          </a:p>
        </p:txBody>
      </p:sp>
    </p:spTree>
    <p:extLst>
      <p:ext uri="{BB962C8B-B14F-4D97-AF65-F5344CB8AC3E}">
        <p14:creationId xmlns:p14="http://schemas.microsoft.com/office/powerpoint/2010/main" val="328602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6179" y="1837658"/>
            <a:ext cx="429683" cy="1063069"/>
          </a:xfrm>
          <a:prstGeom prst="parallelogram">
            <a:avLst>
              <a:gd name="adj" fmla="val 91726"/>
            </a:avLst>
          </a:prstGeom>
          <a:solidFill>
            <a:schemeClr val="accent1"/>
          </a:solidFill>
        </p:spPr>
        <p:txBody>
          <a:bodyPr lIns="0" tIns="0" rIns="0" bIns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3" y="4814215"/>
            <a:ext cx="1046073" cy="30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45862" y="2174410"/>
            <a:ext cx="5398138" cy="517161"/>
          </a:xfrm>
        </p:spPr>
        <p:txBody>
          <a:bodyPr tIns="0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  <a:endParaRPr lang="nl-B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37" y="4822372"/>
            <a:ext cx="1046076" cy="309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745862" y="2174410"/>
            <a:ext cx="5398138" cy="517161"/>
          </a:xfrm>
        </p:spPr>
        <p:txBody>
          <a:bodyPr tIns="0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bg1"/>
                </a:solidFill>
              </a:rPr>
              <a:t>‹#›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6179" y="1837658"/>
            <a:ext cx="429683" cy="1063069"/>
          </a:xfrm>
          <a:prstGeom prst="parallelogram">
            <a:avLst>
              <a:gd name="adj" fmla="val 91726"/>
            </a:avLst>
          </a:prstGeom>
          <a:solidFill>
            <a:schemeClr val="bg1"/>
          </a:solidFill>
        </p:spPr>
        <p:txBody>
          <a:bodyPr lIns="0" tIns="0" rIns="0" bIns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979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6365-D9C1-4641-9B5E-C504597541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84" y="4835294"/>
            <a:ext cx="1045579" cy="3094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45862" y="2174410"/>
            <a:ext cx="5398138" cy="517161"/>
          </a:xfrm>
        </p:spPr>
        <p:txBody>
          <a:bodyPr tIns="0" anchor="t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nl-B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6179" y="1837658"/>
            <a:ext cx="429683" cy="1063069"/>
          </a:xfrm>
          <a:prstGeom prst="parallelogram">
            <a:avLst>
              <a:gd name="adj" fmla="val 91726"/>
            </a:avLst>
          </a:prstGeom>
          <a:solidFill>
            <a:schemeClr val="accent1"/>
          </a:solidFill>
        </p:spPr>
        <p:txBody>
          <a:bodyPr lIns="0" tIns="0" rIns="0" bIns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60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5" y="-7116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0021" y="1519842"/>
            <a:ext cx="5995019" cy="328664"/>
          </a:xfrm>
        </p:spPr>
        <p:txBody>
          <a:bodyPr/>
          <a:lstStyle>
            <a:lvl1pPr marL="0" indent="0" algn="l">
              <a:buNone/>
              <a:defRPr b="1" cap="all" baseline="0"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add contact name</a:t>
            </a:r>
            <a:endParaRPr lang="nl-BE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7933123" y="4811971"/>
            <a:ext cx="1219200" cy="249877"/>
          </a:xfrm>
          <a:custGeom>
            <a:avLst/>
            <a:gdLst>
              <a:gd name="connsiteX0" fmla="*/ 0 w 1219200"/>
              <a:gd name="connsiteY0" fmla="*/ 0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0 w 1219200"/>
              <a:gd name="connsiteY4" fmla="*/ 0 h 352425"/>
              <a:gd name="connsiteX0" fmla="*/ 66675 w 1219200"/>
              <a:gd name="connsiteY0" fmla="*/ 3175 h 352425"/>
              <a:gd name="connsiteX1" fmla="*/ 1219200 w 1219200"/>
              <a:gd name="connsiteY1" fmla="*/ 0 h 352425"/>
              <a:gd name="connsiteX2" fmla="*/ 1219200 w 1219200"/>
              <a:gd name="connsiteY2" fmla="*/ 352425 h 352425"/>
              <a:gd name="connsiteX3" fmla="*/ 0 w 1219200"/>
              <a:gd name="connsiteY3" fmla="*/ 352425 h 352425"/>
              <a:gd name="connsiteX4" fmla="*/ 66675 w 1219200"/>
              <a:gd name="connsiteY4" fmla="*/ 317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352425">
                <a:moveTo>
                  <a:pt x="66675" y="3175"/>
                </a:moveTo>
                <a:lnTo>
                  <a:pt x="1219200" y="0"/>
                </a:lnTo>
                <a:lnTo>
                  <a:pt x="1219200" y="352425"/>
                </a:lnTo>
                <a:lnTo>
                  <a:pt x="0" y="352425"/>
                </a:lnTo>
                <a:lnTo>
                  <a:pt x="66675" y="3175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anchor="ctr">
            <a:sp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325781" indent="0">
              <a:buNone/>
              <a:defRPr sz="1050"/>
            </a:lvl2pPr>
            <a:lvl3pPr marL="555815" indent="0">
              <a:buNone/>
              <a:defRPr sz="1000"/>
            </a:lvl3pPr>
            <a:lvl4pPr marL="756655" indent="0">
              <a:buNone/>
              <a:defRPr sz="800"/>
            </a:lvl4pPr>
            <a:lvl5pPr marL="952824" indent="0">
              <a:buNone/>
              <a:defRPr sz="600"/>
            </a:lvl5pPr>
          </a:lstStyle>
          <a:p>
            <a:pPr lvl="0"/>
            <a:r>
              <a:rPr lang="en-US" dirty="0"/>
              <a:t>credits: </a:t>
            </a:r>
            <a:r>
              <a:rPr lang="en-US" dirty="0" err="1"/>
              <a:t>clientxx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3" hasCustomPrompt="1"/>
          </p:nvPr>
        </p:nvSpPr>
        <p:spPr>
          <a:xfrm>
            <a:off x="760021" y="1904856"/>
            <a:ext cx="5995019" cy="32866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nl-BE" dirty="0"/>
          </a:p>
        </p:txBody>
      </p:sp>
      <p:sp>
        <p:nvSpPr>
          <p:cNvPr id="9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60021" y="2289869"/>
            <a:ext cx="5995019" cy="32866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Email</a:t>
            </a:r>
            <a:endParaRPr lang="nl-BE" dirty="0"/>
          </a:p>
        </p:txBody>
      </p:sp>
      <p:sp>
        <p:nvSpPr>
          <p:cNvPr id="12" name="Content Placeholder 2"/>
          <p:cNvSpPr>
            <a:spLocks noGrp="1"/>
          </p:cNvSpPr>
          <p:nvPr>
            <p:ph idx="25" hasCustomPrompt="1"/>
          </p:nvPr>
        </p:nvSpPr>
        <p:spPr>
          <a:xfrm>
            <a:off x="760021" y="3168532"/>
            <a:ext cx="5995019" cy="328664"/>
          </a:xfrm>
        </p:spPr>
        <p:txBody>
          <a:bodyPr/>
          <a:lstStyle>
            <a:lvl1pPr marL="0" indent="0" algn="l">
              <a:buNone/>
              <a:defRPr b="1" cap="all" baseline="0"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add contact name</a:t>
            </a:r>
            <a:endParaRPr lang="nl-BE" dirty="0"/>
          </a:p>
        </p:txBody>
      </p:sp>
      <p:sp>
        <p:nvSpPr>
          <p:cNvPr id="13" name="Content Placeholder 2"/>
          <p:cNvSpPr>
            <a:spLocks noGrp="1"/>
          </p:cNvSpPr>
          <p:nvPr>
            <p:ph idx="26" hasCustomPrompt="1"/>
          </p:nvPr>
        </p:nvSpPr>
        <p:spPr>
          <a:xfrm>
            <a:off x="760021" y="3553546"/>
            <a:ext cx="5995019" cy="328664"/>
          </a:xfrm>
        </p:spPr>
        <p:txBody>
          <a:bodyPr/>
          <a:lstStyle>
            <a:lvl1pPr marL="196171" marR="0" indent="-196171" algn="l" defTabSz="672582" rtl="0" eaLnBrk="1" fontAlgn="auto" latinLnBrk="0" hangingPunct="1">
              <a:lnSpc>
                <a:spcPct val="110000"/>
              </a:lnSpc>
              <a:spcBef>
                <a:spcPts val="737"/>
              </a:spcBef>
              <a:spcAft>
                <a:spcPts val="0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tabLst/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marL="196171" marR="0" lvl="0" indent="-196171" algn="l" defTabSz="672582" rtl="0" eaLnBrk="1" fontAlgn="auto" latinLnBrk="0" hangingPunct="1">
              <a:lnSpc>
                <a:spcPct val="110000"/>
              </a:lnSpc>
              <a:spcBef>
                <a:spcPts val="737"/>
              </a:spcBef>
              <a:spcAft>
                <a:spcPts val="0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tabLst/>
              <a:defRPr/>
            </a:pPr>
            <a:r>
              <a:rPr lang="en-US" dirty="0"/>
              <a:t>Title</a:t>
            </a:r>
            <a:endParaRPr lang="nl-BE" dirty="0"/>
          </a:p>
          <a:p>
            <a:pPr lvl="0"/>
            <a:endParaRPr lang="nl-BE" dirty="0"/>
          </a:p>
        </p:txBody>
      </p:sp>
      <p:sp>
        <p:nvSpPr>
          <p:cNvPr id="15" name="Content Placeholder 2"/>
          <p:cNvSpPr>
            <a:spLocks noGrp="1"/>
          </p:cNvSpPr>
          <p:nvPr>
            <p:ph idx="27" hasCustomPrompt="1"/>
          </p:nvPr>
        </p:nvSpPr>
        <p:spPr>
          <a:xfrm>
            <a:off x="760021" y="3938559"/>
            <a:ext cx="5995019" cy="32866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Email</a:t>
            </a:r>
            <a:endParaRPr lang="nl-BE" dirty="0"/>
          </a:p>
        </p:txBody>
      </p:sp>
      <p:sp>
        <p:nvSpPr>
          <p:cNvPr id="16" name="Content Placeholder 2"/>
          <p:cNvSpPr>
            <a:spLocks noGrp="1"/>
          </p:cNvSpPr>
          <p:nvPr>
            <p:ph idx="28" hasCustomPrompt="1"/>
          </p:nvPr>
        </p:nvSpPr>
        <p:spPr>
          <a:xfrm>
            <a:off x="760021" y="2674882"/>
            <a:ext cx="5995019" cy="32866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Phone</a:t>
            </a:r>
            <a:endParaRPr lang="nl-BE" dirty="0"/>
          </a:p>
        </p:txBody>
      </p:sp>
      <p:sp>
        <p:nvSpPr>
          <p:cNvPr id="17" name="Content Placeholder 2"/>
          <p:cNvSpPr>
            <a:spLocks noGrp="1"/>
          </p:cNvSpPr>
          <p:nvPr>
            <p:ph idx="29" hasCustomPrompt="1"/>
          </p:nvPr>
        </p:nvSpPr>
        <p:spPr>
          <a:xfrm>
            <a:off x="760021" y="4323572"/>
            <a:ext cx="5995019" cy="32866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Phone</a:t>
            </a:r>
            <a:endParaRPr lang="nl-BE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34600" y="7541"/>
            <a:ext cx="2095500" cy="5143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GUIDANCE</a:t>
            </a:r>
          </a:p>
          <a:p>
            <a:pPr marL="0" marR="0" lvl="0" indent="0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the right image 2 options are available:</a:t>
            </a:r>
          </a:p>
          <a:p>
            <a:pPr marL="457200" marR="0" lvl="0" indent="-457200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a customer image (don’t forget the credit box)</a:t>
            </a:r>
          </a:p>
          <a:p>
            <a:pPr marL="457200" marR="0" lvl="0" indent="-457200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your profile pictures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your profile picture, but ensure it fits properly in the image box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 click on the picture and select Format Picture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 Picture Color, set saturation to 0%</a:t>
            </a:r>
          </a:p>
          <a:p>
            <a:pPr marL="473075" marR="0" lvl="1" indent="-169863" algn="l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forget the credit box “credits: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delaware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7740B-5FFF-9843-B86F-AAD19CE38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r="6751"/>
          <a:stretch/>
        </p:blipFill>
        <p:spPr>
          <a:xfrm>
            <a:off x="3530600" y="3000932"/>
            <a:ext cx="2082800" cy="4330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834459" y="1974727"/>
            <a:ext cx="4309541" cy="517161"/>
          </a:xfrm>
        </p:spPr>
        <p:txBody>
          <a:bodyPr tIns="0" bIns="0" anchor="t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YOU</a:t>
            </a:r>
            <a:endParaRPr lang="nl-B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1974727"/>
            <a:ext cx="4834457" cy="517161"/>
          </a:xfrm>
        </p:spPr>
        <p:txBody>
          <a:bodyPr tIns="0" bIns="0" anchor="ctr"/>
          <a:lstStyle>
            <a:lvl1pPr marL="0" indent="0" algn="r">
              <a:buNone/>
              <a:defRPr sz="4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THINK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23" y="4814215"/>
            <a:ext cx="1046073" cy="30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700" b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16604" y="1389457"/>
            <a:ext cx="791657" cy="54288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1695591" y="1382872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84575" y="1525778"/>
            <a:ext cx="2962884" cy="270241"/>
          </a:xfrm>
        </p:spPr>
        <p:txBody>
          <a:bodyPr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716604" y="2119078"/>
            <a:ext cx="791657" cy="54288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/>
          <p:nvPr userDrawn="1"/>
        </p:nvCxnSpPr>
        <p:spPr>
          <a:xfrm flipH="1">
            <a:off x="1695591" y="2112493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884575" y="2255399"/>
            <a:ext cx="2962884" cy="270241"/>
          </a:xfrm>
        </p:spPr>
        <p:txBody>
          <a:bodyPr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716604" y="2816743"/>
            <a:ext cx="791657" cy="54288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 userDrawn="1"/>
        </p:nvCxnSpPr>
        <p:spPr>
          <a:xfrm flipH="1">
            <a:off x="1695591" y="2810158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884575" y="2953064"/>
            <a:ext cx="2962884" cy="270241"/>
          </a:xfrm>
        </p:spPr>
        <p:txBody>
          <a:bodyPr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716604" y="3546364"/>
            <a:ext cx="791657" cy="54288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1695591" y="3539779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884575" y="3682685"/>
            <a:ext cx="2962884" cy="270241"/>
          </a:xfrm>
        </p:spPr>
        <p:txBody>
          <a:bodyPr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6" name="TextBox 55"/>
          <p:cNvSpPr txBox="1"/>
          <p:nvPr userDrawn="1"/>
        </p:nvSpPr>
        <p:spPr>
          <a:xfrm>
            <a:off x="716604" y="4248944"/>
            <a:ext cx="791657" cy="542882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 flipH="1">
            <a:off x="1695591" y="4242359"/>
            <a:ext cx="1654" cy="556053"/>
          </a:xfrm>
          <a:prstGeom prst="line">
            <a:avLst/>
          </a:prstGeom>
          <a:ln w="635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884575" y="4385265"/>
            <a:ext cx="2962884" cy="270241"/>
          </a:xfrm>
        </p:spPr>
        <p:txBody>
          <a:bodyPr/>
          <a:lstStyle>
            <a:lvl1pPr marL="0" indent="0">
              <a:buNone/>
              <a:defRPr lang="en-US" sz="12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bg1"/>
                </a:solidFill>
              </a:rPr>
              <a:t>‹#›</a:t>
            </a:fld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68FB2-6F76-B94D-919B-167B96856C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37" y="4822372"/>
            <a:ext cx="1046076" cy="30960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A6365-D9C1-4641-9B5E-C504597541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84" y="4835294"/>
            <a:ext cx="1045579" cy="309454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700" b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" y="-1325"/>
            <a:ext cx="329643" cy="7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7" y="1369222"/>
            <a:ext cx="6589977" cy="3277332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90" y="1437256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6455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Bol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7" y="1743740"/>
            <a:ext cx="6589977" cy="2902814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90" y="1437256"/>
            <a:ext cx="0" cy="97200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684622"/>
            <a:ext cx="6000750" cy="523882"/>
          </a:xfrm>
        </p:spPr>
        <p:txBody>
          <a:bodyPr tIns="0" anchor="t"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316724"/>
            <a:ext cx="6000750" cy="368300"/>
          </a:xfrm>
        </p:spPr>
        <p:txBody>
          <a:bodyPr bIns="0" anchor="b"/>
          <a:lstStyle>
            <a:lvl1pPr marL="0" indent="0">
              <a:buNone/>
              <a:defRPr sz="1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34806" y="1387986"/>
            <a:ext cx="6589977" cy="315923"/>
          </a:xfrm>
        </p:spPr>
        <p:txBody>
          <a:bodyPr/>
          <a:lstStyle>
            <a:lvl1pPr marL="0" indent="0">
              <a:buNone/>
              <a:defRPr lang="en-US" sz="1400" b="1" u="none" kern="1200" cap="all" baseline="0" dirty="0" smtClean="0">
                <a:solidFill>
                  <a:srgbClr val="3C3C3C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700" b="0"/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4" y="1964"/>
            <a:ext cx="329643" cy="79875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 Slide withou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A16C8B-FE8D-1E4B-8D2D-DBC1BC80A4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84" y="4835294"/>
            <a:ext cx="1045579" cy="30945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" y="-702"/>
            <a:ext cx="329643" cy="7987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21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16C8B-FE8D-1E4B-8D2D-DBC1BC80A4AF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84" y="4835294"/>
            <a:ext cx="1045579" cy="309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36B6C-B948-423C-A7D6-307A3CFD0DB0}"/>
              </a:ext>
            </a:extLst>
          </p:cNvPr>
          <p:cNvSpPr txBox="1"/>
          <p:nvPr userDrawn="1"/>
        </p:nvSpPr>
        <p:spPr>
          <a:xfrm>
            <a:off x="0" y="4835294"/>
            <a:ext cx="18288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6DF98D4E-C0A0-F841-A787-644A700004AE}" type="slidenum">
              <a:rPr lang="en-US" sz="1000" b="0" smtClean="0">
                <a:solidFill>
                  <a:schemeClr val="tx1"/>
                </a:solidFill>
              </a:rPr>
              <a:t>‹#›</a:t>
            </a:fld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88" r:id="rId3"/>
    <p:sldLayoutId id="2147483689" r:id="rId4"/>
    <p:sldLayoutId id="2147483677" r:id="rId5"/>
    <p:sldLayoutId id="2147483650" r:id="rId6"/>
    <p:sldLayoutId id="2147483706" r:id="rId7"/>
    <p:sldLayoutId id="2147483715" r:id="rId8"/>
    <p:sldLayoutId id="2147483716" r:id="rId9"/>
    <p:sldLayoutId id="2147483652" r:id="rId10"/>
    <p:sldLayoutId id="2147483675" r:id="rId11"/>
    <p:sldLayoutId id="2147483696" r:id="rId12"/>
    <p:sldLayoutId id="2147483660" r:id="rId13"/>
    <p:sldLayoutId id="2147483655" r:id="rId14"/>
    <p:sldLayoutId id="2147483690" r:id="rId15"/>
    <p:sldLayoutId id="2147483707" r:id="rId16"/>
    <p:sldLayoutId id="2147483692" r:id="rId17"/>
    <p:sldLayoutId id="2147483693" r:id="rId18"/>
    <p:sldLayoutId id="2147483694" r:id="rId19"/>
    <p:sldLayoutId id="2147483703" r:id="rId20"/>
    <p:sldLayoutId id="2147483695" r:id="rId21"/>
    <p:sldLayoutId id="2147483717" r:id="rId22"/>
    <p:sldLayoutId id="2147483704" r:id="rId23"/>
    <p:sldLayoutId id="2147483701" r:id="rId24"/>
    <p:sldLayoutId id="2147483666" r:id="rId25"/>
    <p:sldLayoutId id="2147483702" r:id="rId26"/>
    <p:sldLayoutId id="2147483683" r:id="rId27"/>
    <p:sldLayoutId id="2147483699" r:id="rId28"/>
    <p:sldLayoutId id="2147483700" r:id="rId29"/>
    <p:sldLayoutId id="2147483698" r:id="rId30"/>
    <p:sldLayoutId id="2147483710" r:id="rId31"/>
    <p:sldLayoutId id="2147483711" r:id="rId32"/>
    <p:sldLayoutId id="2147483685" r:id="rId33"/>
    <p:sldLayoutId id="2147483705" r:id="rId34"/>
    <p:sldLayoutId id="2147483686" r:id="rId35"/>
    <p:sldLayoutId id="2147483687" r:id="rId36"/>
    <p:sldLayoutId id="2147483713" r:id="rId37"/>
    <p:sldLayoutId id="2147483712" r:id="rId38"/>
    <p:sldLayoutId id="2147483714" r:id="rId39"/>
    <p:sldLayoutId id="2147483709" r:id="rId40"/>
    <p:sldLayoutId id="2147483708" r:id="rId41"/>
  </p:sldLayoutIdLst>
  <p:hf sldNum="0" hdr="0" ftr="0" dt="0"/>
  <p:txStyles>
    <p:titleStyle>
      <a:lvl1pPr marL="0" indent="0" algn="l" defTabSz="672582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2"/>
          </a:solidFill>
          <a:latin typeface="Gill Sans MT" panose="020B0502020104020203" pitchFamily="34" charset="0"/>
          <a:ea typeface="+mj-ea"/>
          <a:cs typeface="Arial" panose="020B0604020202020204" pitchFamily="34" charset="0"/>
        </a:defRPr>
      </a:lvl1pPr>
    </p:titleStyle>
    <p:bodyStyle>
      <a:lvl1pPr marL="196171" indent="-196171" algn="l" defTabSz="672582" rtl="0" eaLnBrk="1" latinLnBrk="0" hangingPunct="1">
        <a:lnSpc>
          <a:spcPct val="110000"/>
        </a:lnSpc>
        <a:spcBef>
          <a:spcPts val="737"/>
        </a:spcBef>
        <a:buClr>
          <a:srgbClr val="EF463C"/>
        </a:buClr>
        <a:buSzPct val="165000"/>
        <a:buFont typeface="Lucida Sans" panose="020B0602030504020204" pitchFamily="34" charset="0"/>
        <a:buChar char="›"/>
        <a:defRPr sz="1472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527790" indent="-202009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324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23960" indent="-168145" algn="l" defTabSz="723960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176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924800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030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120969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88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184959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18588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522180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858472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36291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7258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0887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45163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68145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17746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5403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690327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42D168-6FB1-465A-B2D6-594E690389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" t="137" r="12879" b="-137"/>
          <a:stretch/>
        </p:blipFill>
        <p:spPr>
          <a:xfrm>
            <a:off x="2573277" y="0"/>
            <a:ext cx="6579046" cy="515055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7268135" y="4870763"/>
            <a:ext cx="1884188" cy="249877"/>
          </a:xfrm>
        </p:spPr>
        <p:txBody>
          <a:bodyPr/>
          <a:lstStyle/>
          <a:p>
            <a:r>
              <a:rPr lang="en-US" dirty="0"/>
              <a:t>by: </a:t>
            </a:r>
            <a:r>
              <a:rPr lang="en-US" b="1" dirty="0"/>
              <a:t>Lyva Van Damme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8FF0F9-9381-4A3C-9401-AF60AD40C5BF}"/>
              </a:ext>
            </a:extLst>
          </p:cNvPr>
          <p:cNvSpPr/>
          <p:nvPr/>
        </p:nvSpPr>
        <p:spPr>
          <a:xfrm>
            <a:off x="394552" y="167404"/>
            <a:ext cx="2316480" cy="754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0476" y="235311"/>
            <a:ext cx="2798333" cy="1089223"/>
          </a:xfrm>
        </p:spPr>
        <p:txBody>
          <a:bodyPr/>
          <a:lstStyle/>
          <a:p>
            <a:pPr algn="r"/>
            <a:r>
              <a:rPr lang="en-US" sz="2800" dirty="0"/>
              <a:t>My internship</a:t>
            </a:r>
            <a:br>
              <a:rPr lang="en-US" sz="2800" dirty="0"/>
            </a:br>
            <a:r>
              <a:rPr lang="en-US" sz="2800" dirty="0"/>
              <a:t>At</a:t>
            </a:r>
          </a:p>
        </p:txBody>
      </p:sp>
    </p:spTree>
    <p:extLst>
      <p:ext uri="{BB962C8B-B14F-4D97-AF65-F5344CB8AC3E}">
        <p14:creationId xmlns:p14="http://schemas.microsoft.com/office/powerpoint/2010/main" val="2456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BC9D4E3-84A8-45E0-AE9B-6A9739FD8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r="745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5204D5-AB4A-4DD4-AA30-74D3DD78E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49" y="744173"/>
            <a:ext cx="2424192" cy="1355360"/>
          </a:xfrm>
        </p:spPr>
        <p:txBody>
          <a:bodyPr/>
          <a:lstStyle/>
          <a:p>
            <a:r>
              <a:rPr lang="nl-BE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94A4D-4743-4C2E-B446-F1B5EFD0B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857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386013"/>
            <a:ext cx="2346325" cy="136683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3A7C40-60B7-4033-B420-9E201F8A173A}"/>
              </a:ext>
            </a:extLst>
          </p:cNvPr>
          <p:cNvGrpSpPr>
            <a:grpSpLocks noChangeAspect="1"/>
          </p:cNvGrpSpPr>
          <p:nvPr/>
        </p:nvGrpSpPr>
        <p:grpSpPr>
          <a:xfrm>
            <a:off x="1980208" y="-205779"/>
            <a:ext cx="5183583" cy="5183583"/>
            <a:chOff x="2245353" y="408571"/>
            <a:chExt cx="4134359" cy="4134359"/>
          </a:xfrm>
        </p:grpSpPr>
        <p:pic>
          <p:nvPicPr>
            <p:cNvPr id="8" name="Picture 10" descr="Image result for cog brain">
              <a:extLst>
                <a:ext uri="{FF2B5EF4-FFF2-40B4-BE49-F238E27FC236}">
                  <a16:creationId xmlns:a16="http://schemas.microsoft.com/office/drawing/2014/main" id="{3C80A8E1-9A20-4DAE-A7BF-22613E332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24923" y1="25769" x2="49846" y2="18846"/>
                          <a14:foregroundMark x1="49846" y1="18846" x2="62154" y2="22000"/>
                          <a14:foregroundMark x1="62154" y1="22000" x2="72769" y2="29231"/>
                          <a14:foregroundMark x1="72769" y1="29231" x2="80154" y2="39462"/>
                          <a14:foregroundMark x1="80154" y1="39462" x2="71769" y2="65308"/>
                          <a14:foregroundMark x1="71769" y1="65308" x2="60154" y2="87615"/>
                          <a14:foregroundMark x1="60154" y1="87615" x2="46846" y2="85308"/>
                          <a14:foregroundMark x1="46846" y1="85308" x2="15846" y2="56077"/>
                          <a14:foregroundMark x1="15846" y1="56077" x2="11462" y2="44692"/>
                          <a14:foregroundMark x1="11462" y1="44692" x2="17846" y2="30538"/>
                          <a14:foregroundMark x1="17846" y1="30538" x2="28308" y2="21615"/>
                          <a14:foregroundMark x1="28308" y1="21615" x2="40308" y2="19692"/>
                          <a14:foregroundMark x1="40308" y1="19692" x2="45231" y2="19692"/>
                          <a14:foregroundMark x1="21154" y1="28154" x2="29462" y2="16615"/>
                          <a14:foregroundMark x1="29462" y1="16615" x2="40769" y2="12231"/>
                          <a14:foregroundMark x1="40769" y1="12231" x2="53077" y2="11077"/>
                          <a14:foregroundMark x1="53077" y1="11077" x2="76154" y2="18462"/>
                          <a14:foregroundMark x1="76154" y1="18462" x2="89615" y2="39000"/>
                          <a14:foregroundMark x1="89615" y1="39000" x2="88615" y2="51615"/>
                          <a14:foregroundMark x1="88615" y1="51615" x2="69923" y2="65231"/>
                          <a14:foregroundMark x1="71538" y1="40692" x2="71538" y2="40692"/>
                          <a14:backgroundMark x1="51538" y1="38385" x2="51538" y2="38385"/>
                          <a14:backgroundMark x1="50769" y1="39538" x2="50769" y2="39538"/>
                          <a14:backgroundMark x1="49769" y1="40538" x2="49769" y2="40538"/>
                          <a14:backgroundMark x1="49462" y1="37923" x2="60308" y2="42769"/>
                          <a14:backgroundMark x1="60308" y1="42769" x2="50077" y2="41308"/>
                          <a14:backgroundMark x1="48923" y1="41692" x2="58769" y2="47769"/>
                          <a14:backgroundMark x1="58769" y1="47769" x2="53000" y2="37615"/>
                          <a14:backgroundMark x1="53000" y1="37615" x2="49154" y2="41692"/>
                          <a14:backgroundMark x1="49308" y1="46385" x2="49308" y2="46385"/>
                          <a14:backgroundMark x1="48769" y1="45923" x2="48769" y2="45923"/>
                          <a14:backgroundMark x1="48769" y1="45538" x2="48769" y2="45538"/>
                          <a14:backgroundMark x1="48769" y1="45385" x2="48769" y2="45385"/>
                          <a14:backgroundMark x1="48769" y1="44923" x2="48769" y2="44923"/>
                          <a14:backgroundMark x1="51077" y1="48308" x2="51077" y2="48308"/>
                          <a14:backgroundMark x1="51077" y1="48308" x2="51077" y2="48308"/>
                          <a14:backgroundMark x1="51077" y1="48308" x2="51077" y2="48308"/>
                          <a14:backgroundMark x1="27308" y1="43923" x2="27308" y2="43923"/>
                          <a14:backgroundMark x1="26692" y1="43769" x2="26154" y2="43615"/>
                          <a14:backgroundMark x1="26154" y1="43615" x2="26154" y2="43615"/>
                          <a14:backgroundMark x1="26154" y1="43615" x2="26846" y2="44615"/>
                          <a14:backgroundMark x1="27154" y1="45231" x2="27154" y2="45231"/>
                          <a14:backgroundMark x1="27308" y1="45538" x2="27846" y2="45923"/>
                          <a14:backgroundMark x1="28462" y1="46231" x2="28462" y2="46231"/>
                          <a14:backgroundMark x1="28769" y1="46385" x2="29308" y2="46385"/>
                          <a14:backgroundMark x1="29462" y1="46385" x2="29462" y2="46385"/>
                          <a14:backgroundMark x1="29769" y1="46385" x2="30231" y2="46385"/>
                          <a14:backgroundMark x1="30615" y1="46231" x2="30615" y2="46231"/>
                          <a14:backgroundMark x1="30769" y1="46077" x2="30769" y2="46077"/>
                          <a14:backgroundMark x1="30769" y1="44308" x2="30769" y2="44308"/>
                          <a14:backgroundMark x1="30615" y1="44077" x2="30615" y2="44077"/>
                          <a14:backgroundMark x1="29615" y1="43923" x2="29615" y2="43923"/>
                          <a14:backgroundMark x1="28923" y1="43923" x2="28923" y2="43923"/>
                          <a14:backgroundMark x1="28769" y1="43923" x2="28154" y2="43923"/>
                          <a14:backgroundMark x1="28000" y1="43923" x2="28000" y2="43923"/>
                          <a14:backgroundMark x1="28923" y1="43923" x2="29462" y2="43923"/>
                          <a14:backgroundMark x1="64769" y1="49000" x2="64769" y2="49000"/>
                          <a14:backgroundMark x1="64769" y1="49000" x2="64769" y2="49000"/>
                          <a14:backgroundMark x1="64769" y1="49000" x2="64769" y2="49000"/>
                          <a14:backgroundMark x1="64769" y1="49000" x2="64769" y2="49000"/>
                          <a14:backgroundMark x1="64769" y1="49000" x2="64077" y2="48000"/>
                          <a14:backgroundMark x1="63769" y1="47692" x2="63769" y2="47692"/>
                          <a14:backgroundMark x1="63769" y1="47385" x2="63769" y2="47385"/>
                          <a14:backgroundMark x1="63231" y1="46692" x2="63231" y2="46692"/>
                          <a14:backgroundMark x1="62923" y1="46538" x2="62923" y2="46538"/>
                          <a14:backgroundMark x1="62923" y1="46538" x2="63462" y2="46538"/>
                          <a14:backgroundMark x1="64077" y1="46538" x2="64769" y2="46538"/>
                          <a14:backgroundMark x1="66538" y1="45769" x2="66538" y2="45769"/>
                          <a14:backgroundMark x1="67846" y1="49462" x2="67846" y2="49462"/>
                          <a14:backgroundMark x1="67846" y1="49615" x2="67846" y2="49615"/>
                          <a14:backgroundMark x1="67846" y1="50462" x2="67846" y2="50462"/>
                          <a14:backgroundMark x1="66846" y1="51077" x2="66000" y2="51615"/>
                          <a14:backgroundMark x1="65692" y1="51615" x2="65692" y2="51615"/>
                          <a14:backgroundMark x1="65231" y1="51615" x2="64769" y2="51769"/>
                          <a14:backgroundMark x1="64385" y1="51769" x2="64385" y2="51769"/>
                          <a14:backgroundMark x1="63923" y1="51769" x2="63923" y2="51769"/>
                          <a14:backgroundMark x1="63615" y1="50923" x2="63615" y2="50923"/>
                          <a14:backgroundMark x1="63077" y1="50308" x2="63077" y2="50308"/>
                          <a14:backgroundMark x1="62923" y1="49769" x2="62923" y2="49769"/>
                          <a14:backgroundMark x1="62923" y1="49000" x2="62923" y2="49000"/>
                          <a14:backgroundMark x1="62923" y1="48154" x2="62923" y2="48154"/>
                          <a14:backgroundMark x1="62154" y1="48308" x2="62154" y2="48308"/>
                          <a14:backgroundMark x1="62154" y1="50308" x2="62154" y2="50308"/>
                          <a14:backgroundMark x1="62462" y1="50462" x2="62462" y2="50462"/>
                          <a14:backgroundMark x1="62923" y1="51231" x2="62923" y2="51231"/>
                          <a14:backgroundMark x1="63462" y1="51769" x2="63462" y2="51769"/>
                          <a14:backgroundMark x1="64231" y1="52077" x2="64231" y2="52077"/>
                          <a14:backgroundMark x1="65385" y1="52231" x2="65385" y2="52231"/>
                          <a14:backgroundMark x1="66231" y1="52231" x2="66231" y2="52231"/>
                          <a14:backgroundMark x1="67000" y1="52231" x2="67000" y2="52231"/>
                          <a14:backgroundMark x1="67846" y1="51769" x2="67846" y2="51769"/>
                          <a14:backgroundMark x1="69154" y1="50923" x2="69154" y2="50923"/>
                          <a14:backgroundMark x1="46846" y1="54385" x2="46846" y2="54385"/>
                          <a14:backgroundMark x1="46846" y1="53846" x2="46846" y2="53846"/>
                          <a14:backgroundMark x1="46846" y1="53846" x2="47462" y2="53692"/>
                          <a14:backgroundMark x1="49154" y1="53231" x2="49923" y2="52692"/>
                          <a14:backgroundMark x1="50231" y1="52692" x2="51231" y2="52538"/>
                          <a14:backgroundMark x1="51692" y1="52385" x2="51692" y2="52385"/>
                          <a14:backgroundMark x1="52231" y1="52231" x2="52231" y2="52231"/>
                          <a14:backgroundMark x1="52385" y1="52538" x2="52538" y2="53692"/>
                          <a14:backgroundMark x1="52692" y1="54154" x2="52692" y2="54846"/>
                          <a14:backgroundMark x1="52692" y1="55692" x2="52692" y2="56462"/>
                          <a14:backgroundMark x1="52538" y1="56923" x2="52077" y2="57769"/>
                          <a14:backgroundMark x1="50923" y1="57923" x2="50923" y2="57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353" y="408571"/>
              <a:ext cx="4134359" cy="4134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java">
              <a:extLst>
                <a:ext uri="{FF2B5EF4-FFF2-40B4-BE49-F238E27FC236}">
                  <a16:creationId xmlns:a16="http://schemas.microsoft.com/office/drawing/2014/main" id="{9C427437-70ED-4278-84DD-E16536BF4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154" y="1959622"/>
              <a:ext cx="259468" cy="47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SAP hana logo">
              <a:extLst>
                <a:ext uri="{FF2B5EF4-FFF2-40B4-BE49-F238E27FC236}">
                  <a16:creationId xmlns:a16="http://schemas.microsoft.com/office/drawing/2014/main" id="{861201B8-740B-42DD-BCFC-D9867360D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083" y="4066778"/>
              <a:ext cx="1640164" cy="45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pring 4 logo">
              <a:extLst>
                <a:ext uri="{FF2B5EF4-FFF2-40B4-BE49-F238E27FC236}">
                  <a16:creationId xmlns:a16="http://schemas.microsoft.com/office/drawing/2014/main" id="{68649364-217D-43E7-84D5-C74CB2445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661" r="70880"/>
            <a:stretch/>
          </p:blipFill>
          <p:spPr bwMode="auto">
            <a:xfrm>
              <a:off x="4804622" y="2306464"/>
              <a:ext cx="309259" cy="2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javascript logo">
              <a:extLst>
                <a:ext uri="{FF2B5EF4-FFF2-40B4-BE49-F238E27FC236}">
                  <a16:creationId xmlns:a16="http://schemas.microsoft.com/office/drawing/2014/main" id="{E72799B0-1894-482B-B194-A0C305B29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3" r="34207"/>
            <a:stretch/>
          </p:blipFill>
          <p:spPr bwMode="auto">
            <a:xfrm>
              <a:off x="4206511" y="2545272"/>
              <a:ext cx="259468" cy="32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Image result for javascript logo">
              <a:extLst>
                <a:ext uri="{FF2B5EF4-FFF2-40B4-BE49-F238E27FC236}">
                  <a16:creationId xmlns:a16="http://schemas.microsoft.com/office/drawing/2014/main" id="{9C560885-16C2-427A-B811-C7A459429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14"/>
            <a:stretch/>
          </p:blipFill>
          <p:spPr bwMode="auto">
            <a:xfrm>
              <a:off x="3297737" y="2122152"/>
              <a:ext cx="232163" cy="28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10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3E53A29-7C9E-4270-BF4E-BE70D16953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2" b="24512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03FC-57C1-45A6-91FD-078C61071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/>
              <a:t>Machine </a:t>
            </a:r>
            <a:r>
              <a:rPr lang="nl-BE" dirty="0" err="1"/>
              <a:t>learning</a:t>
            </a:r>
            <a:endParaRPr lang="nl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51F-E66E-4D17-A455-2FDA99D3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Close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A58EA-7159-46DA-98F0-32C63510AE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629EA-0D9D-4F25-9D21-3913CE7518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APL </a:t>
            </a:r>
            <a:r>
              <a:rPr lang="nl-BE" dirty="0" err="1"/>
              <a:t>library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632880-9788-4B9F-B473-B1EB89654D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Social</a:t>
            </a:r>
            <a:r>
              <a:rPr lang="nl-BE" dirty="0"/>
              <a:t> Network </a:t>
            </a:r>
            <a:r>
              <a:rPr lang="nl-BE" dirty="0" err="1"/>
              <a:t>Algorithm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843108-AF3B-473F-A58C-69D0F978F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 dirty="0"/>
              <a:t>PAL </a:t>
            </a:r>
            <a:r>
              <a:rPr lang="nl-BE" dirty="0" err="1"/>
              <a:t>library</a:t>
            </a:r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5669C9-C0BD-4A0A-B2C5-4EF79698F9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nl-BE" dirty="0" err="1"/>
              <a:t>Apriori</a:t>
            </a:r>
            <a:r>
              <a:rPr lang="nl-BE" dirty="0"/>
              <a:t> </a:t>
            </a:r>
            <a:r>
              <a:rPr lang="nl-BE" dirty="0" err="1"/>
              <a:t>Algorithm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3DA7D6-C1E4-4C74-85AE-21002A5BAB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SAP HQ</a:t>
            </a:r>
          </a:p>
        </p:txBody>
      </p:sp>
    </p:spTree>
    <p:extLst>
      <p:ext uri="{BB962C8B-B14F-4D97-AF65-F5344CB8AC3E}">
        <p14:creationId xmlns:p14="http://schemas.microsoft.com/office/powerpoint/2010/main" val="97194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618E799-D198-4DB9-AAF5-4D8BC5ED4A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-351" r="68999" b="351"/>
          <a:stretch/>
        </p:blipFill>
        <p:spPr>
          <a:xfrm>
            <a:off x="6735902" y="-18169"/>
            <a:ext cx="2424379" cy="517633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F4D772-B74B-4DEB-8EE6-B7A6B05A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Close 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A052C6-AEB3-4320-B2F0-00F180031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4" y="1729047"/>
            <a:ext cx="5572125" cy="1168794"/>
          </a:xfrm>
        </p:spPr>
        <p:txBody>
          <a:bodyPr/>
          <a:lstStyle/>
          <a:p>
            <a:r>
              <a:rPr lang="nl-BE" dirty="0"/>
              <a:t>Customer</a:t>
            </a:r>
          </a:p>
          <a:p>
            <a:r>
              <a:rPr lang="nl-BE" dirty="0"/>
              <a:t>Product</a:t>
            </a:r>
          </a:p>
          <a:p>
            <a:r>
              <a:rPr lang="nl-BE" dirty="0"/>
              <a:t>Transaction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80137A4-861E-4B90-A738-935FDE667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 err="1"/>
              <a:t>architecture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80AAB1-ED6B-4B08-80F4-2B2DF061D8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l-BE" dirty="0"/>
              <a:t>IDE: </a:t>
            </a:r>
            <a:r>
              <a:rPr lang="nl-BE" b="1" dirty="0" err="1"/>
              <a:t>intellJ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4CBA04-1019-4EBF-A0E4-D633E59E08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/>
              <a:t>For </a:t>
            </a:r>
            <a:r>
              <a:rPr lang="nl-BE" dirty="0" err="1"/>
              <a:t>the</a:t>
            </a:r>
            <a:r>
              <a:rPr lang="nl-BE" dirty="0"/>
              <a:t> engine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24FA883-7EE9-4D56-AA2C-F476EBDC9C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1885" y="3934437"/>
            <a:ext cx="2843213" cy="478107"/>
          </a:xfrm>
        </p:spPr>
        <p:txBody>
          <a:bodyPr anchor="ctr"/>
          <a:lstStyle/>
          <a:p>
            <a:pPr algn="ctr"/>
            <a:r>
              <a:rPr lang="en-US" sz="1200" dirty="0"/>
              <a:t>Content based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8868002-82E5-48C6-B7C2-73AF6572AE2D}"/>
              </a:ext>
            </a:extLst>
          </p:cNvPr>
          <p:cNvSpPr txBox="1">
            <a:spLocks/>
          </p:cNvSpPr>
          <p:nvPr/>
        </p:nvSpPr>
        <p:spPr>
          <a:xfrm>
            <a:off x="2154911" y="3377339"/>
            <a:ext cx="2843213" cy="478107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l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79439" indent="0" algn="l" defTabSz="672582" rtl="0" eaLnBrk="1" latinLnBrk="0" hangingPunct="1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defRPr sz="1200" b="0" u="none" kern="1200" cap="all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recommendation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DAA7D26-FB7E-4D87-A524-D516826943B2}"/>
              </a:ext>
            </a:extLst>
          </p:cNvPr>
          <p:cNvSpPr txBox="1">
            <a:spLocks/>
          </p:cNvSpPr>
          <p:nvPr/>
        </p:nvSpPr>
        <p:spPr>
          <a:xfrm>
            <a:off x="733305" y="3934439"/>
            <a:ext cx="2843213" cy="478106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79439" indent="0" algn="l" defTabSz="672582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defRPr sz="1200" b="0" u="none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collaborative</a:t>
            </a:r>
          </a:p>
        </p:txBody>
      </p:sp>
    </p:spTree>
    <p:extLst>
      <p:ext uri="{BB962C8B-B14F-4D97-AF65-F5344CB8AC3E}">
        <p14:creationId xmlns:p14="http://schemas.microsoft.com/office/powerpoint/2010/main" val="362439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04D5-AB4A-4DD4-AA30-74D3DD78E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949" y="744173"/>
            <a:ext cx="2424192" cy="1355360"/>
          </a:xfrm>
        </p:spPr>
        <p:txBody>
          <a:bodyPr/>
          <a:lstStyle/>
          <a:p>
            <a:r>
              <a:rPr lang="nl-BE" dirty="0" err="1"/>
              <a:t>Funtionality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94A4D-4743-4C2E-B446-F1B5EFD0B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87230-AA14-4DB2-BF8D-E516F3605B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83382E-60F6-49FD-B120-DC123287A2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r="7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613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err="1"/>
              <a:t>One</a:t>
            </a:r>
            <a:r>
              <a:rPr lang="nl-BE" dirty="0"/>
              <a:t> list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Personalized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customer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Extra’s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BE" dirty="0"/>
              <a:t>Tracking, </a:t>
            </a:r>
            <a:r>
              <a:rPr lang="nl-BE" dirty="0" err="1"/>
              <a:t>upselling</a:t>
            </a:r>
            <a:r>
              <a:rPr lang="nl-BE" dirty="0"/>
              <a:t>, </a:t>
            </a:r>
            <a:r>
              <a:rPr lang="nl-BE" dirty="0" err="1"/>
              <a:t>hiding</a:t>
            </a:r>
            <a:r>
              <a:rPr lang="nl-BE" dirty="0"/>
              <a:t>, …</a:t>
            </a:r>
          </a:p>
          <a:p>
            <a:endParaRPr lang="nl-BE" dirty="0"/>
          </a:p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3AB35E4-AD60-42F7-AC7B-A61540299E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" b="-404"/>
          <a:stretch/>
        </p:blipFill>
        <p:spPr>
          <a:xfrm>
            <a:off x="4570757" y="548640"/>
            <a:ext cx="3813957" cy="4132178"/>
          </a:xfrm>
        </p:spPr>
      </p:pic>
    </p:spTree>
    <p:extLst>
      <p:ext uri="{BB962C8B-B14F-4D97-AF65-F5344CB8AC3E}">
        <p14:creationId xmlns:p14="http://schemas.microsoft.com/office/powerpoint/2010/main" val="36102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 err="1"/>
              <a:t>Strategies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Black &amp; whitelist products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apis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BE" dirty="0"/>
              <a:t>For managing new data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Integrated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C4C platform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BE" dirty="0" err="1"/>
              <a:t>Night</a:t>
            </a:r>
            <a:r>
              <a:rPr lang="nl-BE" dirty="0"/>
              <a:t> jobs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001930" y="3601673"/>
            <a:ext cx="3254940" cy="769393"/>
          </a:xfrm>
        </p:spPr>
        <p:txBody>
          <a:bodyPr/>
          <a:lstStyle/>
          <a:p>
            <a:r>
              <a:rPr lang="nl-BE" dirty="0" err="1"/>
              <a:t>Success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&amp; </a:t>
            </a:r>
            <a:r>
              <a:rPr lang="nl-BE" dirty="0" err="1"/>
              <a:t>recommendations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213109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1987" y="1623035"/>
            <a:ext cx="4970004" cy="2402388"/>
          </a:xfrm>
        </p:spPr>
        <p:txBody>
          <a:bodyPr/>
          <a:lstStyle/>
          <a:p>
            <a:r>
              <a:rPr lang="en-US" sz="1400" dirty="0"/>
              <a:t>Embedded with application URL</a:t>
            </a:r>
          </a:p>
          <a:p>
            <a:r>
              <a:rPr lang="en-US" sz="1400" dirty="0"/>
              <a:t>Strategies accessible for managers</a:t>
            </a:r>
          </a:p>
          <a:p>
            <a:r>
              <a:rPr lang="en-US" sz="1400" dirty="0"/>
              <a:t>APIs</a:t>
            </a:r>
          </a:p>
          <a:p>
            <a:pPr lvl="1"/>
            <a:r>
              <a:rPr lang="en-US" sz="1252" dirty="0"/>
              <a:t>Token</a:t>
            </a:r>
          </a:p>
          <a:p>
            <a:r>
              <a:rPr lang="en-US" sz="1400" dirty="0"/>
              <a:t>Work in progress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71987" y="1006972"/>
            <a:ext cx="4212772" cy="688252"/>
          </a:xfrm>
        </p:spPr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271987" y="639074"/>
            <a:ext cx="6000750" cy="368300"/>
          </a:xfrm>
        </p:spPr>
        <p:txBody>
          <a:bodyPr/>
          <a:lstStyle/>
          <a:p>
            <a:r>
              <a:rPr lang="en-US" dirty="0"/>
              <a:t>Functionality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6B737A3-7E55-4E72-A2DA-2C0A60DD47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258" r="490" b="-258"/>
          <a:stretch/>
        </p:blipFill>
        <p:spPr>
          <a:xfrm>
            <a:off x="-14120" y="-7933"/>
            <a:ext cx="3166394" cy="516475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0" y="4799793"/>
            <a:ext cx="1272053" cy="259253"/>
          </a:xfrm>
        </p:spPr>
        <p:txBody>
          <a:bodyPr/>
          <a:lstStyle/>
          <a:p>
            <a:r>
              <a:rPr lang="nl-BE" dirty="0" err="1"/>
              <a:t>credits</a:t>
            </a:r>
            <a:r>
              <a:rPr lang="nl-BE" dirty="0"/>
              <a:t>: </a:t>
            </a:r>
            <a:r>
              <a:rPr lang="nl-BE" b="1" dirty="0" err="1"/>
              <a:t>Pexels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67193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F1707B-45DB-4C39-A97B-F1ADD3535E4E}"/>
              </a:ext>
            </a:extLst>
          </p:cNvPr>
          <p:cNvSpPr txBox="1">
            <a:spLocks/>
          </p:cNvSpPr>
          <p:nvPr/>
        </p:nvSpPr>
        <p:spPr>
          <a:xfrm>
            <a:off x="3745862" y="872072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E683DE-FD17-47D6-9797-9B4A33A0D38E}"/>
              </a:ext>
            </a:extLst>
          </p:cNvPr>
          <p:cNvSpPr txBox="1">
            <a:spLocks/>
          </p:cNvSpPr>
          <p:nvPr/>
        </p:nvSpPr>
        <p:spPr>
          <a:xfrm>
            <a:off x="3745862" y="381318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C4D050-069A-4064-B61E-522368E2437E}"/>
              </a:ext>
            </a:extLst>
          </p:cNvPr>
          <p:cNvSpPr txBox="1">
            <a:spLocks/>
          </p:cNvSpPr>
          <p:nvPr/>
        </p:nvSpPr>
        <p:spPr>
          <a:xfrm>
            <a:off x="3745862" y="3188560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Reflection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681B00-F295-4FA9-8CE9-14A5A4C65048}"/>
              </a:ext>
            </a:extLst>
          </p:cNvPr>
          <p:cNvSpPr txBox="1">
            <a:spLocks/>
          </p:cNvSpPr>
          <p:nvPr/>
        </p:nvSpPr>
        <p:spPr>
          <a:xfrm>
            <a:off x="3745862" y="1425075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The case</a:t>
            </a:r>
          </a:p>
        </p:txBody>
      </p:sp>
    </p:spTree>
    <p:extLst>
      <p:ext uri="{BB962C8B-B14F-4D97-AF65-F5344CB8AC3E}">
        <p14:creationId xmlns:p14="http://schemas.microsoft.com/office/powerpoint/2010/main" val="23350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7AD48F-F10F-45F5-8F0C-8C87622F369A}"/>
              </a:ext>
            </a:extLst>
          </p:cNvPr>
          <p:cNvSpPr txBox="1">
            <a:spLocks/>
          </p:cNvSpPr>
          <p:nvPr/>
        </p:nvSpPr>
        <p:spPr>
          <a:xfrm>
            <a:off x="3745862" y="561287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Timeline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E35992-513C-497A-BFF5-1393A651C156}"/>
              </a:ext>
            </a:extLst>
          </p:cNvPr>
          <p:cNvSpPr txBox="1">
            <a:spLocks/>
          </p:cNvSpPr>
          <p:nvPr/>
        </p:nvSpPr>
        <p:spPr>
          <a:xfrm>
            <a:off x="3745862" y="179612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4C9DDA-0645-4EE1-9238-D73B7B8602DF}"/>
              </a:ext>
            </a:extLst>
          </p:cNvPr>
          <p:cNvSpPr txBox="1">
            <a:spLocks/>
          </p:cNvSpPr>
          <p:nvPr/>
        </p:nvSpPr>
        <p:spPr>
          <a:xfrm>
            <a:off x="3745862" y="1009233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The case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D6EC7D-25D9-4E83-B9F4-7C14F386E331}"/>
              </a:ext>
            </a:extLst>
          </p:cNvPr>
          <p:cNvSpPr txBox="1">
            <a:spLocks/>
          </p:cNvSpPr>
          <p:nvPr/>
        </p:nvSpPr>
        <p:spPr>
          <a:xfrm>
            <a:off x="3745862" y="1522052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8256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274344-E117-4463-918D-BEDE502CA7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r="34338"/>
          <a:stretch>
            <a:fillRect/>
          </a:stretch>
        </p:blipFill>
        <p:spPr/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8870094-111F-4480-8FFA-FD725855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43" y="246953"/>
            <a:ext cx="7036593" cy="99417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73599B-DF89-4970-92C2-B1C9A079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43" y="1169893"/>
            <a:ext cx="2511942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53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Business side</a:t>
            </a:r>
          </a:p>
          <a:p>
            <a:r>
              <a:rPr lang="en-US" sz="1400" dirty="0"/>
              <a:t>Teaching myself</a:t>
            </a:r>
          </a:p>
          <a:p>
            <a:r>
              <a:rPr lang="en-US" sz="1400" dirty="0"/>
              <a:t>Company mindset</a:t>
            </a:r>
          </a:p>
          <a:p>
            <a:r>
              <a:rPr lang="en-US" sz="1400" dirty="0"/>
              <a:t>How to apply for a job</a:t>
            </a:r>
          </a:p>
          <a:p>
            <a:endParaRPr lang="en-US" sz="1400" dirty="0"/>
          </a:p>
          <a:p>
            <a:r>
              <a:rPr lang="en-US" sz="1400" dirty="0"/>
              <a:t>… not enough</a:t>
            </a:r>
            <a:endParaRPr lang="en-US" sz="1104" dirty="0"/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My final thoughts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4807" y="1387986"/>
            <a:ext cx="5827500" cy="315923"/>
          </a:xfrm>
        </p:spPr>
        <p:txBody>
          <a:bodyPr/>
          <a:lstStyle/>
          <a:p>
            <a:r>
              <a:rPr lang="nl-BE" dirty="0"/>
              <a:t>I have </a:t>
            </a:r>
            <a:r>
              <a:rPr lang="nl-BE" dirty="0" err="1"/>
              <a:t>learned</a:t>
            </a:r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33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IT’S TIME FOR A NEW STORY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A9F04FF-063F-46F2-8FCA-0E0225BEC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b="-118"/>
          <a:stretch/>
        </p:blipFill>
        <p:spPr>
          <a:xfrm>
            <a:off x="2578039" y="0"/>
            <a:ext cx="6574283" cy="515064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933123" y="4811971"/>
            <a:ext cx="1219200" cy="249877"/>
          </a:xfrm>
        </p:spPr>
        <p:txBody>
          <a:bodyPr/>
          <a:lstStyle/>
          <a:p>
            <a:r>
              <a:rPr lang="en-US" dirty="0"/>
              <a:t>credits: </a:t>
            </a:r>
            <a:r>
              <a:rPr lang="en-US" b="1" dirty="0" err="1"/>
              <a:t>Pexels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205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THINK</a:t>
            </a:r>
          </a:p>
        </p:txBody>
      </p:sp>
    </p:spTree>
    <p:extLst>
      <p:ext uri="{BB962C8B-B14F-4D97-AF65-F5344CB8AC3E}">
        <p14:creationId xmlns:p14="http://schemas.microsoft.com/office/powerpoint/2010/main" val="96846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862" y="1012492"/>
            <a:ext cx="5398138" cy="51716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48091" y="739537"/>
            <a:ext cx="429683" cy="10630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FBBDE7-0118-4795-98C9-B57446E988E4}"/>
              </a:ext>
            </a:extLst>
          </p:cNvPr>
          <p:cNvSpPr txBox="1">
            <a:spLocks/>
          </p:cNvSpPr>
          <p:nvPr/>
        </p:nvSpPr>
        <p:spPr>
          <a:xfrm>
            <a:off x="3745862" y="2731915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case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4DF6D-0558-442E-9A2A-9F7A3B08D392}"/>
              </a:ext>
            </a:extLst>
          </p:cNvPr>
          <p:cNvSpPr txBox="1">
            <a:spLocks/>
          </p:cNvSpPr>
          <p:nvPr/>
        </p:nvSpPr>
        <p:spPr>
          <a:xfrm>
            <a:off x="3745862" y="2136147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E3D37-CE59-4EA2-BF43-D644E767C552}"/>
              </a:ext>
            </a:extLst>
          </p:cNvPr>
          <p:cNvSpPr txBox="1">
            <a:spLocks/>
          </p:cNvSpPr>
          <p:nvPr/>
        </p:nvSpPr>
        <p:spPr>
          <a:xfrm>
            <a:off x="3745862" y="3923451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Reflection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5AB307-3518-43A7-A1BE-FBE791012B3B}"/>
              </a:ext>
            </a:extLst>
          </p:cNvPr>
          <p:cNvSpPr txBox="1">
            <a:spLocks/>
          </p:cNvSpPr>
          <p:nvPr/>
        </p:nvSpPr>
        <p:spPr>
          <a:xfrm>
            <a:off x="3745862" y="3327683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788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807" y="1973580"/>
            <a:ext cx="3141893" cy="1676400"/>
          </a:xfrm>
        </p:spPr>
        <p:txBody>
          <a:bodyPr/>
          <a:lstStyle/>
          <a:p>
            <a:r>
              <a:rPr lang="en-US" sz="1548" dirty="0"/>
              <a:t>CPI</a:t>
            </a:r>
          </a:p>
          <a:p>
            <a:r>
              <a:rPr lang="en-US" sz="1548" dirty="0"/>
              <a:t>PI &amp; PO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at </a:t>
            </a:r>
            <a:r>
              <a:rPr lang="en-US" dirty="0" err="1"/>
              <a:t>delaware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100" dirty="0"/>
              <a:t>Introduction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9E50212-32DD-466E-9801-7638BF7717C5}"/>
              </a:ext>
            </a:extLst>
          </p:cNvPr>
          <p:cNvSpPr txBox="1">
            <a:spLocks/>
          </p:cNvSpPr>
          <p:nvPr/>
        </p:nvSpPr>
        <p:spPr>
          <a:xfrm>
            <a:off x="2545976" y="4469251"/>
            <a:ext cx="4083424" cy="357525"/>
          </a:xfrm>
          <a:prstGeom prst="rect">
            <a:avLst/>
          </a:prstGeom>
          <a:solidFill>
            <a:srgbClr val="3C3C3C"/>
          </a:solidFill>
          <a:ln w="19050" cap="flat" cmpd="sng" algn="ctr">
            <a:solidFill>
              <a:schemeClr val="l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79439" indent="0" algn="l" defTabSz="672582" rtl="0" eaLnBrk="1" latinLnBrk="0" hangingPunct="1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defRPr sz="1200" b="0" u="none" kern="1200" cap="all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Under the guidance of Pauwelyn, Nicolas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6FBCB8E-3F0E-40E6-AD1E-D6E8378C9604}"/>
              </a:ext>
            </a:extLst>
          </p:cNvPr>
          <p:cNvSpPr txBox="1">
            <a:spLocks/>
          </p:cNvSpPr>
          <p:nvPr/>
        </p:nvSpPr>
        <p:spPr>
          <a:xfrm>
            <a:off x="934807" y="1277829"/>
            <a:ext cx="3398521" cy="59361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0" rtlCol="0" anchor="ctr">
            <a:noAutofit/>
          </a:bodyPr>
          <a:lstStyle>
            <a:lvl1pPr marL="0" indent="0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defRPr sz="1200" b="0" u="none" kern="1200" cap="all" baseline="0">
                <a:solidFill>
                  <a:schemeClr val="accent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Team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SAP integration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CEE8C-2124-4CB6-9697-CB7E638596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2" y="1832477"/>
            <a:ext cx="3629642" cy="20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862" y="1947727"/>
            <a:ext cx="5398138" cy="517161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88432" y="1586702"/>
            <a:ext cx="429683" cy="10630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FBBDE7-0118-4795-98C9-B57446E988E4}"/>
              </a:ext>
            </a:extLst>
          </p:cNvPr>
          <p:cNvSpPr txBox="1">
            <a:spLocks/>
          </p:cNvSpPr>
          <p:nvPr/>
        </p:nvSpPr>
        <p:spPr>
          <a:xfrm>
            <a:off x="3745862" y="2731915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case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4DF6D-0558-442E-9A2A-9F7A3B08D392}"/>
              </a:ext>
            </a:extLst>
          </p:cNvPr>
          <p:cNvSpPr txBox="1">
            <a:spLocks/>
          </p:cNvSpPr>
          <p:nvPr/>
        </p:nvSpPr>
        <p:spPr>
          <a:xfrm>
            <a:off x="3745862" y="1351959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E3D37-CE59-4EA2-BF43-D644E767C552}"/>
              </a:ext>
            </a:extLst>
          </p:cNvPr>
          <p:cNvSpPr txBox="1">
            <a:spLocks/>
          </p:cNvSpPr>
          <p:nvPr/>
        </p:nvSpPr>
        <p:spPr>
          <a:xfrm>
            <a:off x="3745862" y="3923451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Reflection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5AB307-3518-43A7-A1BE-FBE791012B3B}"/>
              </a:ext>
            </a:extLst>
          </p:cNvPr>
          <p:cNvSpPr txBox="1">
            <a:spLocks/>
          </p:cNvSpPr>
          <p:nvPr/>
        </p:nvSpPr>
        <p:spPr>
          <a:xfrm>
            <a:off x="3745862" y="3327683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2742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internship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 1-3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2699854" y="2197441"/>
            <a:ext cx="1645920" cy="1925056"/>
          </a:xfrm>
        </p:spPr>
        <p:txBody>
          <a:bodyPr/>
          <a:lstStyle/>
          <a:p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 3 - 5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 6 - 8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 9 - 14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58AFA5-FC6E-4F73-8F7B-B93BE2014EB4}"/>
              </a:ext>
            </a:extLst>
          </p:cNvPr>
          <p:cNvSpPr txBox="1">
            <a:spLocks/>
          </p:cNvSpPr>
          <p:nvPr/>
        </p:nvSpPr>
        <p:spPr>
          <a:xfrm>
            <a:off x="2671132" y="4537606"/>
            <a:ext cx="3801735" cy="289170"/>
          </a:xfrm>
          <a:prstGeom prst="rect">
            <a:avLst/>
          </a:prstGeom>
          <a:solidFill>
            <a:srgbClr val="3C3C3C"/>
          </a:solidFill>
          <a:ln w="19050" cap="flat" cmpd="sng" algn="ctr">
            <a:solidFill>
              <a:schemeClr val="lt1"/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79439" indent="0" algn="l" defTabSz="672582" rtl="0" eaLnBrk="1" latinLnBrk="0" hangingPunct="1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Clr>
                <a:srgbClr val="EF463C"/>
              </a:buClr>
              <a:buSzPct val="165000"/>
              <a:buFont typeface="Lucida Sans" panose="020B0602030504020204" pitchFamily="34" charset="0"/>
              <a:buNone/>
              <a:defRPr sz="1200" b="0" u="none" kern="1200" cap="all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SAP help </a:t>
            </a:r>
          </a:p>
        </p:txBody>
      </p:sp>
    </p:spTree>
    <p:extLst>
      <p:ext uri="{BB962C8B-B14F-4D97-AF65-F5344CB8AC3E}">
        <p14:creationId xmlns:p14="http://schemas.microsoft.com/office/powerpoint/2010/main" val="203992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FBBDE7-0118-4795-98C9-B57446E988E4}"/>
              </a:ext>
            </a:extLst>
          </p:cNvPr>
          <p:cNvSpPr txBox="1">
            <a:spLocks/>
          </p:cNvSpPr>
          <p:nvPr/>
        </p:nvSpPr>
        <p:spPr>
          <a:xfrm>
            <a:off x="3745862" y="1320497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4DF6D-0558-442E-9A2A-9F7A3B08D392}"/>
              </a:ext>
            </a:extLst>
          </p:cNvPr>
          <p:cNvSpPr txBox="1">
            <a:spLocks/>
          </p:cNvSpPr>
          <p:nvPr/>
        </p:nvSpPr>
        <p:spPr>
          <a:xfrm>
            <a:off x="3745862" y="749896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E3D37-CE59-4EA2-BF43-D644E767C552}"/>
              </a:ext>
            </a:extLst>
          </p:cNvPr>
          <p:cNvSpPr txBox="1">
            <a:spLocks/>
          </p:cNvSpPr>
          <p:nvPr/>
        </p:nvSpPr>
        <p:spPr>
          <a:xfrm>
            <a:off x="3745862" y="3923451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Reflection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5AB307-3518-43A7-A1BE-FBE791012B3B}"/>
              </a:ext>
            </a:extLst>
          </p:cNvPr>
          <p:cNvSpPr txBox="1">
            <a:spLocks/>
          </p:cNvSpPr>
          <p:nvPr/>
        </p:nvSpPr>
        <p:spPr>
          <a:xfrm>
            <a:off x="3745862" y="3327683"/>
            <a:ext cx="5398138" cy="517161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1011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63A77-DCB2-488E-9E92-5C2D23EF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r>
              <a:rPr lang="nl-BE" dirty="0" err="1"/>
              <a:t>Personalized</a:t>
            </a:r>
            <a:r>
              <a:rPr lang="nl-BE" dirty="0"/>
              <a:t> data</a:t>
            </a:r>
          </a:p>
          <a:p>
            <a:endParaRPr lang="nl-BE" dirty="0"/>
          </a:p>
          <a:p>
            <a:r>
              <a:rPr lang="nl-BE" dirty="0"/>
              <a:t>Transaction </a:t>
            </a:r>
            <a:r>
              <a:rPr lang="nl-BE" dirty="0" err="1"/>
              <a:t>history</a:t>
            </a:r>
            <a:endParaRPr lang="nl-BE" dirty="0"/>
          </a:p>
          <a:p>
            <a:endParaRPr lang="nl-BE" dirty="0"/>
          </a:p>
          <a:p>
            <a:r>
              <a:rPr lang="nl-BE" dirty="0"/>
              <a:t>Top </a:t>
            </a:r>
            <a:r>
              <a:rPr lang="nl-BE" dirty="0" err="1"/>
              <a:t>sold</a:t>
            </a:r>
            <a:r>
              <a:rPr lang="nl-BE" dirty="0"/>
              <a:t> </a:t>
            </a:r>
            <a:r>
              <a:rPr lang="nl-BE" dirty="0" err="1"/>
              <a:t>products</a:t>
            </a:r>
            <a:endParaRPr lang="nl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C84D-415F-4228-99F7-5C563AE9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B690E0-8784-4D7D-ABC8-70E1E4CEEC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idea</a:t>
            </a:r>
            <a:endParaRPr lang="nl-BE" dirty="0"/>
          </a:p>
        </p:txBody>
      </p:sp>
      <p:pic>
        <p:nvPicPr>
          <p:cNvPr id="8" name="Picture 2" descr="Image result for customer icon">
            <a:extLst>
              <a:ext uri="{FF2B5EF4-FFF2-40B4-BE49-F238E27FC236}">
                <a16:creationId xmlns:a16="http://schemas.microsoft.com/office/drawing/2014/main" id="{2D24A78C-730C-43A1-80D2-B4BCA9C40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0"/>
          <a:stretch/>
        </p:blipFill>
        <p:spPr bwMode="auto">
          <a:xfrm>
            <a:off x="3474035" y="2246082"/>
            <a:ext cx="916430" cy="13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C78AEFF6-FF6F-4DDF-902A-D8995C11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237" y="2246082"/>
            <a:ext cx="1372720" cy="13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34E5DBB-3E02-4B36-8C55-28B5BADC96FA}"/>
              </a:ext>
            </a:extLst>
          </p:cNvPr>
          <p:cNvSpPr/>
          <p:nvPr/>
        </p:nvSpPr>
        <p:spPr>
          <a:xfrm>
            <a:off x="2837330" y="2178425"/>
            <a:ext cx="275666" cy="1426927"/>
          </a:xfrm>
          <a:prstGeom prst="rightBrace">
            <a:avLst>
              <a:gd name="adj1" fmla="val 58538"/>
              <a:gd name="adj2" fmla="val 4905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6" descr="Image result for ai icon">
            <a:extLst>
              <a:ext uri="{FF2B5EF4-FFF2-40B4-BE49-F238E27FC236}">
                <a16:creationId xmlns:a16="http://schemas.microsoft.com/office/drawing/2014/main" id="{F55ECB83-A9CC-4E4A-8B10-FB20CCBE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26" y="2473001"/>
            <a:ext cx="918881" cy="91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6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DELIVER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7313" y="3063976"/>
            <a:ext cx="1687287" cy="401094"/>
          </a:xfrm>
        </p:spPr>
        <p:txBody>
          <a:bodyPr/>
          <a:lstStyle/>
          <a:p>
            <a:r>
              <a:rPr lang="en-US" dirty="0"/>
              <a:t>Personalized 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827313" y="2287371"/>
            <a:ext cx="530352" cy="53035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3594216" y="3063976"/>
            <a:ext cx="1567543" cy="401094"/>
          </a:xfrm>
        </p:spPr>
        <p:txBody>
          <a:bodyPr/>
          <a:lstStyle/>
          <a:p>
            <a:r>
              <a:rPr lang="en-US" dirty="0"/>
              <a:t>Integrated in C4C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3594216" y="2287371"/>
            <a:ext cx="530352" cy="53035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6361800" y="3063976"/>
            <a:ext cx="1672818" cy="401094"/>
          </a:xfrm>
        </p:spPr>
        <p:txBody>
          <a:bodyPr/>
          <a:lstStyle/>
          <a:p>
            <a:r>
              <a:rPr lang="en-US" dirty="0"/>
              <a:t>Sales &amp; Marketing strategies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6361800" y="2287371"/>
            <a:ext cx="530352" cy="53035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6398686"/>
      </p:ext>
    </p:extLst>
  </p:cSld>
  <p:clrMapOvr>
    <a:masterClrMapping/>
  </p:clrMapOvr>
</p:sld>
</file>

<file path=ppt/theme/theme1.xml><?xml version="1.0" encoding="utf-8"?>
<a:theme xmlns:a="http://schemas.openxmlformats.org/drawingml/2006/main" name="Delaware Consulting Theme">
  <a:themeElements>
    <a:clrScheme name="delaware colors">
      <a:dk1>
        <a:srgbClr val="3C3C3C"/>
      </a:dk1>
      <a:lt1>
        <a:srgbClr val="FFFFFF"/>
      </a:lt1>
      <a:dk2>
        <a:srgbClr val="3C3C3C"/>
      </a:dk2>
      <a:lt2>
        <a:srgbClr val="999999"/>
      </a:lt2>
      <a:accent1>
        <a:srgbClr val="EF463C"/>
      </a:accent1>
      <a:accent2>
        <a:srgbClr val="C42828"/>
      </a:accent2>
      <a:accent3>
        <a:srgbClr val="ED8B00"/>
      </a:accent3>
      <a:accent4>
        <a:srgbClr val="78BE20"/>
      </a:accent4>
      <a:accent5>
        <a:srgbClr val="6D2077"/>
      </a:accent5>
      <a:accent6>
        <a:srgbClr val="999999"/>
      </a:accent6>
      <a:hlink>
        <a:srgbClr val="C42828"/>
      </a:hlink>
      <a:folHlink>
        <a:srgbClr val="7A7A7A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sz="140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_DLW_PPT_Blanc_2016" id="{6C91F169-2944-4A93-8DA8-64F541394688}" vid="{4874B4F4-B0CC-45CF-A7A5-37DAF2D937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A0A61A38E664BB53D8E96F35D17AD" ma:contentTypeVersion="7" ma:contentTypeDescription="Create a new document." ma:contentTypeScope="" ma:versionID="580d74c6508978351ea4532ca7972ab0">
  <xsd:schema xmlns:xsd="http://www.w3.org/2001/XMLSchema" xmlns:xs="http://www.w3.org/2001/XMLSchema" xmlns:p="http://schemas.microsoft.com/office/2006/metadata/properties" xmlns:ns2="445f16dd-c8ce-4817-b3af-c74381b85168" xmlns:ns3="43337263-93f2-4444-8596-0b9b65b4931f" targetNamespace="http://schemas.microsoft.com/office/2006/metadata/properties" ma:root="true" ma:fieldsID="8cca542a504546049b77c18f37bab161" ns2:_="" ns3:_="">
    <xsd:import namespace="445f16dd-c8ce-4817-b3af-c74381b85168"/>
    <xsd:import namespace="43337263-93f2-4444-8596-0b9b65b493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f16dd-c8ce-4817-b3af-c74381b851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37263-93f2-4444-8596-0b9b65b4931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B412A6-1BC3-4A6A-A42E-F74BFECB51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5f16dd-c8ce-4817-b3af-c74381b85168"/>
    <ds:schemaRef ds:uri="43337263-93f2-4444-8596-0b9b65b493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4F95D-20B1-4CD3-8D83-5534F15E3D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9BABB6-3F48-412B-BDE0-D1FA9D907EE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45f16dd-c8ce-4817-b3af-c74381b85168"/>
    <ds:schemaRef ds:uri="http://purl.org/dc/elements/1.1/"/>
    <ds:schemaRef ds:uri="http://schemas.microsoft.com/office/infopath/2007/PartnerControls"/>
    <ds:schemaRef ds:uri="43337263-93f2-4444-8596-0b9b65b4931f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9982</TotalTime>
  <Words>232</Words>
  <Application>Microsoft Office PowerPoint</Application>
  <PresentationFormat>On-screen Show (16:9)</PresentationFormat>
  <Paragraphs>123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Lucida Sans</vt:lpstr>
      <vt:lpstr>Delaware Consulting Theme</vt:lpstr>
      <vt:lpstr>My internship At</vt:lpstr>
      <vt:lpstr>Agenda</vt:lpstr>
      <vt:lpstr>Introduction</vt:lpstr>
      <vt:lpstr>Intern at delaware</vt:lpstr>
      <vt:lpstr>timeline</vt:lpstr>
      <vt:lpstr>Timeline</vt:lpstr>
      <vt:lpstr>The case</vt:lpstr>
      <vt:lpstr>core</vt:lpstr>
      <vt:lpstr>To DELIVER</vt:lpstr>
      <vt:lpstr>Architecture</vt:lpstr>
      <vt:lpstr>PowerPoint Presentation</vt:lpstr>
      <vt:lpstr>Close up</vt:lpstr>
      <vt:lpstr>Close up</vt:lpstr>
      <vt:lpstr>Funtionality</vt:lpstr>
      <vt:lpstr>Recommendations</vt:lpstr>
      <vt:lpstr>extentions</vt:lpstr>
      <vt:lpstr>security</vt:lpstr>
      <vt:lpstr>demo</vt:lpstr>
      <vt:lpstr>Reflection</vt:lpstr>
      <vt:lpstr>Internship</vt:lpstr>
      <vt:lpstr>IT’S TIME FOR A NEW STORY</vt:lpstr>
      <vt:lpstr>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Gabriels, Kelsey</dc:creator>
  <cp:keywords/>
  <cp:lastModifiedBy>Van Damme, Lyva</cp:lastModifiedBy>
  <cp:revision>439</cp:revision>
  <dcterms:created xsi:type="dcterms:W3CDTF">2016-08-04T11:58:48Z</dcterms:created>
  <dcterms:modified xsi:type="dcterms:W3CDTF">2019-05-21T09:53:12Z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0x01010011FA0A61A38E664BB53D8E96F35D17AD</vt:lpwstr>
  </property>
  <property fmtid="{D5CDD505-2E9C-101B-9397-08002B2CF9AE}" pid="3" name="_dlc_DocIdItemGuid">
    <vt:lpwstr>77e51521-7a90-4e4f-970b-1a8559f42dae</vt:lpwstr>
  </property>
  <property fmtid="{D5CDD505-2E9C-101B-9397-08002B2CF9AE}" pid="4" name="TaxKeyword">
    <vt:lpwstr/>
  </property>
  <property fmtid="{D5CDD505-2E9C-101B-9397-08002B2CF9AE}" pid="5" name="Entity">
    <vt:lpwstr>2;#DBE|3a3478c1-f6a1-47d2-bc6e-428739647d4a</vt:lpwstr>
  </property>
  <property fmtid="{D5CDD505-2E9C-101B-9397-08002B2CF9AE}" pid="6" name="Document Language">
    <vt:lpwstr>5;#English|3fccba03-3a6f-4929-8b35-50306af7a904</vt:lpwstr>
  </property>
  <property fmtid="{D5CDD505-2E9C-101B-9397-08002B2CF9AE}" pid="7" name="Self Service Document Type">
    <vt:lpwstr>703;#PowerPoint: Digital|604b3c8e-7781-48aa-83b1-ddce64aa4a21</vt:lpwstr>
  </property>
  <property fmtid="{D5CDD505-2E9C-101B-9397-08002B2CF9AE}" pid="8" name="Self Service Topic">
    <vt:lpwstr>48;#Digital Templates|13adcbf0-ad3a-4049-a337-3ec32d30b190</vt:lpwstr>
  </property>
  <property fmtid="{D5CDD505-2E9C-101B-9397-08002B2CF9AE}" pid="9" name="Order">
    <vt:r8>42200</vt:r8>
  </property>
</Properties>
</file>